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2" r:id="rId4"/>
    <p:sldId id="259" r:id="rId5"/>
    <p:sldId id="258" r:id="rId6"/>
    <p:sldId id="260" r:id="rId7"/>
    <p:sldId id="274" r:id="rId8"/>
    <p:sldId id="275" r:id="rId9"/>
    <p:sldId id="261" r:id="rId10"/>
    <p:sldId id="262" r:id="rId11"/>
    <p:sldId id="267" r:id="rId12"/>
    <p:sldId id="268" r:id="rId13"/>
    <p:sldId id="265" r:id="rId14"/>
    <p:sldId id="266" r:id="rId15"/>
    <p:sldId id="271" r:id="rId16"/>
    <p:sldId id="269" r:id="rId17"/>
    <p:sldId id="270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9285F-05B4-48FB-9AAB-9A04AA822A26}" type="datetimeFigureOut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B10F3-F034-4E0F-AC60-4E0117BD33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64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BA44-6020-45A2-95C8-995D86A983C8}" type="datetime1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3730-870A-4E48-9CB9-8689035DCC54}" type="datetime1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3A5D-A561-4441-9946-0EE524233E82}" type="datetime1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A597-4C28-471D-AA94-60A41F2A4651}" type="datetime1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6613-A157-40B2-9D23-9B0833B1FB22}" type="datetime1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EF2E-8947-4265-8432-CA1394D76F94}" type="datetime1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7821-5217-4023-BEED-C39F9427F498}" type="datetime1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AEC0-9FE2-4C47-9FB5-BB711BCC790E}" type="datetime1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C508-0148-4980-9283-3A67A290CF60}" type="datetime1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96CE-DA1A-4947-9AF1-120EE111B417}" type="datetime1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1354-995A-4798-9B03-DB25DBA39DE8}" type="datetime1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00F61-4B6F-42EF-89FB-8103AFD43EE6}" type="datetime1">
              <a:rPr lang="zh-TW" altLang="en-US" smtClean="0"/>
              <a:pPr/>
              <a:t>2015/1/8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B838-553E-4633-A2D4-CFDC874D60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763739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Mission Report </a:t>
            </a:r>
            <a:br>
              <a:rPr lang="en-US" altLang="zh-TW" b="1" dirty="0" smtClean="0"/>
            </a:br>
            <a:r>
              <a:rPr lang="en-US" altLang="zh-TW" b="1" dirty="0" smtClean="0"/>
              <a:t>in </a:t>
            </a:r>
            <a:br>
              <a:rPr lang="en-US" altLang="zh-TW" b="1" dirty="0" smtClean="0"/>
            </a:br>
            <a:r>
              <a:rPr lang="en-US" altLang="zh-TW" b="1" dirty="0" smtClean="0"/>
              <a:t>National Taiwan University, Taipei</a:t>
            </a:r>
            <a:endParaRPr lang="zh-TW" alt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Mark 10:45 says, </a:t>
            </a:r>
            <a:endParaRPr lang="en-US" altLang="zh-TW" dirty="0" smtClean="0"/>
          </a:p>
          <a:p>
            <a:r>
              <a:rPr lang="en-US" altLang="zh-TW" dirty="0" smtClean="0"/>
              <a:t>“</a:t>
            </a:r>
            <a:r>
              <a:rPr lang="en-US" altLang="zh-TW" dirty="0"/>
              <a:t>For even the Son of Man did not come to be served, but to serve, and to give his life as a ransom for many.”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Bible Conferences in </a:t>
            </a:r>
            <a:r>
              <a:rPr lang="en-US" altLang="zh-TW" b="1" dirty="0"/>
              <a:t>2014  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dirty="0" smtClean="0"/>
              <a:t>New Year Bible conference (25/1-26/1)</a:t>
            </a:r>
          </a:p>
          <a:p>
            <a:r>
              <a:rPr lang="en-US" altLang="zh-TW" dirty="0" smtClean="0"/>
              <a:t>We book a conference site far away from university.</a:t>
            </a:r>
          </a:p>
          <a:p>
            <a:r>
              <a:rPr lang="en-US" altLang="zh-TW" dirty="0" smtClean="0"/>
              <a:t>Missionary Mark and Gloria joined this conference. </a:t>
            </a:r>
          </a:p>
          <a:p>
            <a:r>
              <a:rPr lang="en-US" altLang="zh-TW" dirty="0" smtClean="0"/>
              <a:t>Missionary Gloria delivered the message according to Daniel Chapter 3, while Mark delivered the message according to Daniel 6. </a:t>
            </a:r>
          </a:p>
          <a:p>
            <a:r>
              <a:rPr lang="en-US" altLang="zh-TW" dirty="0" smtClean="0"/>
              <a:t>We are renewing with pioneering spirit to invite new students for bible study. </a:t>
            </a: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Easter Bible Conference (4/19-4/20)</a:t>
            </a:r>
            <a:endParaRPr lang="zh-TW" alt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92488" cy="5184576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Our </a:t>
            </a:r>
            <a:r>
              <a:rPr lang="en-US" altLang="zh-TW" dirty="0"/>
              <a:t>bible conference was held in a classroom in our university. </a:t>
            </a:r>
            <a:endParaRPr lang="en-US" altLang="zh-TW" dirty="0" smtClean="0"/>
          </a:p>
          <a:p>
            <a:r>
              <a:rPr lang="en-US" altLang="zh-TW" dirty="0" smtClean="0"/>
              <a:t>So</a:t>
            </a:r>
            <a:r>
              <a:rPr lang="en-US" altLang="zh-TW" dirty="0"/>
              <a:t>, we could </a:t>
            </a:r>
            <a:r>
              <a:rPr lang="en-US" altLang="zh-TW" dirty="0" smtClean="0"/>
              <a:t>invite </a:t>
            </a:r>
            <a:r>
              <a:rPr lang="en-US" altLang="zh-TW" dirty="0"/>
              <a:t>new students to the conference. </a:t>
            </a:r>
            <a:endParaRPr lang="en-US" altLang="zh-TW" dirty="0" smtClean="0"/>
          </a:p>
          <a:p>
            <a:r>
              <a:rPr lang="en-US" altLang="zh-TW" dirty="0" smtClean="0"/>
              <a:t>Sister </a:t>
            </a:r>
            <a:r>
              <a:rPr lang="en-US" altLang="zh-TW" dirty="0"/>
              <a:t>Jenny from Kaohsiung who just joined our chapter delivered a message entitled ‘My God, my God, why have you forsaken me?’ </a:t>
            </a:r>
            <a:endParaRPr lang="en-US" altLang="zh-TW" dirty="0" smtClean="0"/>
          </a:p>
          <a:p>
            <a:r>
              <a:rPr lang="en-US" altLang="zh-TW" dirty="0" smtClean="0"/>
              <a:t>Also</a:t>
            </a:r>
            <a:r>
              <a:rPr lang="en-US" altLang="zh-TW" dirty="0"/>
              <a:t>, </a:t>
            </a:r>
            <a:r>
              <a:rPr lang="en-US" altLang="zh-TW" dirty="0" smtClean="0"/>
              <a:t>Mongolian Shepherdess </a:t>
            </a:r>
            <a:r>
              <a:rPr lang="en-US" altLang="zh-TW" dirty="0" err="1"/>
              <a:t>Sarnei</a:t>
            </a:r>
            <a:r>
              <a:rPr lang="en-US" altLang="zh-TW" dirty="0"/>
              <a:t> delivered a biography of George Leslie Mackay. He was the first missionary in the Northern Part of Taiwan in the 19th century. </a:t>
            </a:r>
            <a:endParaRPr lang="en-US" altLang="zh-TW" dirty="0" smtClean="0"/>
          </a:p>
          <a:p>
            <a:r>
              <a:rPr lang="en-US" altLang="zh-TW" dirty="0" smtClean="0"/>
              <a:t>We </a:t>
            </a:r>
            <a:r>
              <a:rPr lang="en-US" altLang="zh-TW" dirty="0"/>
              <a:t>received a lot of encouragement and great vision from his mission life. 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7" name="Content Placeholder 6" descr="DSCN1351"/>
          <p:cNvPicPr preferRelativeResize="0"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348706"/>
            <a:ext cx="4442460" cy="333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4860031" y="1327378"/>
            <a:ext cx="38792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‘My God, my God, </a:t>
            </a:r>
          </a:p>
          <a:p>
            <a:r>
              <a:rPr lang="en-US" altLang="zh-TW" sz="2400" b="1" dirty="0" smtClean="0"/>
              <a:t>why have you forsaken me?’ </a:t>
            </a:r>
            <a:endParaRPr lang="zh-TW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Summer bible conference (7/26-27)</a:t>
            </a:r>
            <a:endParaRPr lang="zh-TW" altLang="en-US" b="1" dirty="0"/>
          </a:p>
        </p:txBody>
      </p:sp>
      <p:pic>
        <p:nvPicPr>
          <p:cNvPr id="1026" name="Picture 2" descr="C:\Documents and Settings\YYHUI\My Documents\Bible\Bible Conference\2014SBC\2014SundayServicePho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2564904"/>
            <a:ext cx="4038600" cy="302895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9992" y="1340768"/>
            <a:ext cx="4464496" cy="511256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/>
              <a:t>Sister Jenny and his ex-student played the music of the sing-along which supported the conference gracefully.  </a:t>
            </a:r>
            <a:endParaRPr lang="en-US" altLang="zh-TW" dirty="0" smtClean="0"/>
          </a:p>
          <a:p>
            <a:r>
              <a:rPr lang="en-US" altLang="zh-TW" dirty="0" smtClean="0"/>
              <a:t>Missionary </a:t>
            </a:r>
            <a:r>
              <a:rPr lang="en-US" altLang="zh-TW" dirty="0"/>
              <a:t>Mark prepared Luke Ch.15, “Father’s love,” and also invited his colleague for the conference. </a:t>
            </a:r>
            <a:endParaRPr lang="en-US" altLang="zh-TW" dirty="0" smtClean="0"/>
          </a:p>
          <a:p>
            <a:r>
              <a:rPr lang="en-US" altLang="zh-TW" dirty="0" smtClean="0"/>
              <a:t>Sister </a:t>
            </a:r>
            <a:r>
              <a:rPr lang="en-US" altLang="zh-TW" dirty="0"/>
              <a:t>Jenny prepared an evening message on Mark Ch2. </a:t>
            </a:r>
            <a:endParaRPr lang="en-US" altLang="zh-TW" dirty="0" smtClean="0"/>
          </a:p>
          <a:p>
            <a:r>
              <a:rPr lang="en-US" altLang="zh-TW" dirty="0" smtClean="0"/>
              <a:t>A </a:t>
            </a:r>
            <a:r>
              <a:rPr lang="en-US" altLang="zh-TW" dirty="0"/>
              <a:t>bible student, Gin Liu, shared life testimony about his lustful desire. Now he is in US and has bible study through Skype. </a:t>
            </a:r>
            <a:endParaRPr lang="en-US" altLang="zh-TW" dirty="0" smtClean="0"/>
          </a:p>
          <a:p>
            <a:r>
              <a:rPr lang="en-US" altLang="zh-TW" dirty="0" smtClean="0"/>
              <a:t>We </a:t>
            </a:r>
            <a:r>
              <a:rPr lang="en-US" altLang="zh-TW" dirty="0"/>
              <a:t>pray that Gin Liu to receive the baptism of Holy Spirit and repent of his sins. </a:t>
            </a:r>
            <a:endParaRPr lang="en-US" altLang="zh-TW" dirty="0" smtClean="0"/>
          </a:p>
          <a:p>
            <a:r>
              <a:rPr lang="en-US" altLang="zh-TW" dirty="0" smtClean="0"/>
              <a:t>Finally</a:t>
            </a:r>
            <a:r>
              <a:rPr lang="en-US" altLang="zh-TW" dirty="0"/>
              <a:t>, Missionary Gloria prepared John Ch8, “The truth will set you free.” </a:t>
            </a:r>
            <a:endParaRPr lang="en-US" altLang="zh-TW" dirty="0" smtClean="0"/>
          </a:p>
          <a:p>
            <a:r>
              <a:rPr lang="en-US" altLang="zh-TW" dirty="0" smtClean="0"/>
              <a:t>10 </a:t>
            </a:r>
            <a:r>
              <a:rPr lang="en-US" altLang="zh-TW" dirty="0"/>
              <a:t>people joined. 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467544" y="1916832"/>
            <a:ext cx="3822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“The truth will set you free.”</a:t>
            </a:r>
            <a:endParaRPr lang="zh-TW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Autumn bible conference (10/18-19)</a:t>
            </a:r>
            <a:endParaRPr lang="zh-TW" alt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781128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/>
              <a:t>Msn Mark delivered Mark 8. The central theme is “We have found the Messiah.” </a:t>
            </a:r>
            <a:endParaRPr lang="en-US" altLang="zh-TW" dirty="0" smtClean="0"/>
          </a:p>
          <a:p>
            <a:r>
              <a:rPr lang="en-US" altLang="zh-TW" dirty="0" smtClean="0"/>
              <a:t>Missionary </a:t>
            </a:r>
            <a:r>
              <a:rPr lang="en-US" altLang="zh-TW" dirty="0"/>
              <a:t>Mark delivered the message of John Chapter 1. </a:t>
            </a:r>
            <a:endParaRPr lang="en-US" altLang="zh-TW" dirty="0" smtClean="0"/>
          </a:p>
          <a:p>
            <a:r>
              <a:rPr lang="en-US" altLang="zh-TW" dirty="0" smtClean="0"/>
              <a:t>Sister </a:t>
            </a:r>
            <a:r>
              <a:rPr lang="en-US" altLang="zh-TW" dirty="0"/>
              <a:t>Jenny delivered the message of John Chapter 2, ‘Jesus Changed water to wine’. </a:t>
            </a:r>
            <a:endParaRPr lang="en-US" altLang="zh-TW" dirty="0" smtClean="0"/>
          </a:p>
          <a:p>
            <a:r>
              <a:rPr lang="en-US" altLang="zh-TW" dirty="0" smtClean="0"/>
              <a:t>Jenny </a:t>
            </a:r>
            <a:r>
              <a:rPr lang="en-US" altLang="zh-TW" dirty="0"/>
              <a:t>was busy before the conference, because she was applying a PhD program. But, she sought his kingdom first and prepared a graceful message. </a:t>
            </a:r>
            <a:endParaRPr lang="en-US" altLang="zh-TW" dirty="0" smtClean="0"/>
          </a:p>
          <a:p>
            <a:r>
              <a:rPr lang="en-US" altLang="zh-TW" dirty="0" smtClean="0"/>
              <a:t> </a:t>
            </a:r>
            <a:r>
              <a:rPr lang="en-US" altLang="zh-TW" dirty="0"/>
              <a:t>Msn Gloria delivered John Ch4, ‘Jesus is the living water’. 5 people joined.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467544" y="1772816"/>
            <a:ext cx="4132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“We have found the Messiah.” </a:t>
            </a:r>
            <a:endParaRPr lang="zh-TW" alt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6" y="2492896"/>
            <a:ext cx="404177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Christmas Sunday service (12/21)</a:t>
            </a:r>
            <a:endParaRPr lang="zh-TW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Glory from Baby Jesus in manger</a:t>
            </a:r>
            <a:endParaRPr lang="zh-TW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319463" cy="4569371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/>
              <a:t>This special Sunday service began with a short video entitled, “The Greatest Gift,” which opened our hearts to receive Baby Jesus. </a:t>
            </a:r>
            <a:endParaRPr lang="en-US" altLang="zh-TW" dirty="0" smtClean="0"/>
          </a:p>
          <a:p>
            <a:r>
              <a:rPr lang="en-US" altLang="zh-TW" dirty="0" smtClean="0"/>
              <a:t>Mongolian Shepherdess </a:t>
            </a:r>
            <a:r>
              <a:rPr lang="en-US" altLang="zh-TW" dirty="0" err="1"/>
              <a:t>Sarnai</a:t>
            </a:r>
            <a:r>
              <a:rPr lang="en-US" altLang="zh-TW" dirty="0"/>
              <a:t> sang a special song, “Mary, Did you know</a:t>
            </a:r>
            <a:r>
              <a:rPr lang="en-US" altLang="zh-TW" dirty="0" smtClean="0"/>
              <a:t>?”</a:t>
            </a:r>
          </a:p>
          <a:p>
            <a:r>
              <a:rPr lang="en-US" altLang="zh-TW" dirty="0" smtClean="0"/>
              <a:t>Missionary </a:t>
            </a:r>
            <a:r>
              <a:rPr lang="en-US" altLang="zh-TW" dirty="0"/>
              <a:t>Mark </a:t>
            </a:r>
            <a:r>
              <a:rPr lang="en-US" altLang="zh-TW" dirty="0" err="1"/>
              <a:t>Hui</a:t>
            </a:r>
            <a:r>
              <a:rPr lang="en-US" altLang="zh-TW" dirty="0"/>
              <a:t> delivered the Christmas message based on Luke Ch2. </a:t>
            </a:r>
            <a:endParaRPr lang="en-US" altLang="zh-TW" dirty="0" smtClean="0"/>
          </a:p>
          <a:p>
            <a:r>
              <a:rPr lang="en-US" altLang="zh-TW" dirty="0" smtClean="0"/>
              <a:t>We </a:t>
            </a:r>
            <a:r>
              <a:rPr lang="en-US" altLang="zh-TW" dirty="0"/>
              <a:t>saw the glory of Baby Jesus in the manger and were moved by Jesus humility. </a:t>
            </a:r>
            <a:endParaRPr lang="en-US" altLang="zh-TW" dirty="0" smtClean="0"/>
          </a:p>
          <a:p>
            <a:r>
              <a:rPr lang="en-US" altLang="zh-TW" dirty="0" smtClean="0"/>
              <a:t>Finally</a:t>
            </a:r>
            <a:r>
              <a:rPr lang="en-US" altLang="zh-TW" dirty="0"/>
              <a:t>, Sister Jenny delivered her life testimony. She remembered God's grace changing her life.  6 people joined this worship.</a:t>
            </a:r>
            <a:endParaRPr lang="zh-TW" altLang="zh-TW" dirty="0"/>
          </a:p>
          <a:p>
            <a:endParaRPr lang="zh-TW" altLang="en-US" dirty="0"/>
          </a:p>
        </p:txBody>
      </p:sp>
      <p:pic>
        <p:nvPicPr>
          <p:cNvPr id="2050" name="Picture 2" descr="C:\Documents and Settings\YYHUI\My Documents\Bible\Bible Conference\2014christmas\TaipeiChristmasSundayWorship2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 smtClean="0"/>
              <a:t>Baby Bible Fellowship</a:t>
            </a:r>
            <a:endParaRPr lang="en-SG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Evening Sunday service</a:t>
            </a:r>
            <a:endParaRPr lang="en-S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498975" cy="4494485"/>
          </a:xfrm>
        </p:spPr>
        <p:txBody>
          <a:bodyPr>
            <a:normAutofit/>
          </a:bodyPr>
          <a:lstStyle/>
          <a:p>
            <a:r>
              <a:rPr lang="en-SG" sz="2800" dirty="0" smtClean="0"/>
              <a:t>Paul (5-year-old) and Grace (3-year-old) attends our compulsory Sunday service.</a:t>
            </a:r>
          </a:p>
          <a:p>
            <a:r>
              <a:rPr lang="en-SG" sz="2800" dirty="0" smtClean="0"/>
              <a:t>25-minute Sing-</a:t>
            </a:r>
            <a:r>
              <a:rPr lang="en-SG" sz="2800" dirty="0" err="1" smtClean="0"/>
              <a:t>spiration</a:t>
            </a:r>
            <a:r>
              <a:rPr lang="en-SG" sz="2800" dirty="0" smtClean="0"/>
              <a:t>.</a:t>
            </a:r>
          </a:p>
          <a:p>
            <a:r>
              <a:rPr lang="en-SG" sz="2800" dirty="0" smtClean="0"/>
              <a:t>5-minute Sunday message.</a:t>
            </a:r>
          </a:p>
          <a:p>
            <a:r>
              <a:rPr lang="en-SG" sz="2800" dirty="0"/>
              <a:t>1</a:t>
            </a:r>
            <a:r>
              <a:rPr lang="en-SG" sz="2800" dirty="0" smtClean="0"/>
              <a:t>-minute prayer.</a:t>
            </a:r>
            <a:endParaRPr lang="en-SG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3011"/>
            <a:ext cx="4040188" cy="269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0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Vision and Prayer topics in 2015</a:t>
            </a:r>
            <a:endParaRPr lang="zh-TW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Last year we received much grace. </a:t>
            </a:r>
            <a:endParaRPr lang="en-US" altLang="zh-TW" dirty="0" smtClean="0"/>
          </a:p>
          <a:p>
            <a:r>
              <a:rPr lang="en-US" altLang="zh-TW" dirty="0" smtClean="0"/>
              <a:t>At </a:t>
            </a:r>
            <a:r>
              <a:rPr lang="en-US" altLang="zh-TW" dirty="0"/>
              <a:t>the same time we faced many hardships, especially the hardship in raising </a:t>
            </a:r>
            <a:r>
              <a:rPr lang="en-US" altLang="zh-TW" dirty="0" smtClean="0"/>
              <a:t>disciples.</a:t>
            </a:r>
          </a:p>
          <a:p>
            <a:r>
              <a:rPr lang="en-US" altLang="zh-TW" dirty="0" smtClean="0"/>
              <a:t>Sometimes </a:t>
            </a:r>
            <a:r>
              <a:rPr lang="en-US" altLang="zh-TW" dirty="0"/>
              <a:t>we lost </a:t>
            </a:r>
            <a:r>
              <a:rPr lang="en-US" altLang="zh-TW" dirty="0" smtClean="0"/>
              <a:t>heart </a:t>
            </a:r>
            <a:r>
              <a:rPr lang="en-US" altLang="zh-TW" dirty="0"/>
              <a:t>to fight a good fight. </a:t>
            </a:r>
            <a:endParaRPr lang="en-US" altLang="zh-TW" dirty="0" smtClean="0"/>
          </a:p>
          <a:p>
            <a:r>
              <a:rPr lang="en-US" altLang="zh-TW" dirty="0" smtClean="0"/>
              <a:t>We pray </a:t>
            </a:r>
            <a:r>
              <a:rPr lang="en-US" altLang="zh-TW" dirty="0"/>
              <a:t>to fix our eyes on Jesus and his eternal glory and take up the </a:t>
            </a:r>
            <a:r>
              <a:rPr lang="en-US" altLang="zh-TW" dirty="0" smtClean="0"/>
              <a:t>cross. </a:t>
            </a:r>
          </a:p>
          <a:p>
            <a:r>
              <a:rPr lang="en-US" altLang="zh-TW" dirty="0" smtClean="0"/>
              <a:t>We choose our New Year Key Verse as Hebrews </a:t>
            </a:r>
            <a:r>
              <a:rPr lang="en-US" altLang="zh-TW" dirty="0"/>
              <a:t>12:2 says, “fixing our eyes on Jesus, the pioneer and </a:t>
            </a:r>
            <a:r>
              <a:rPr lang="en-US" altLang="zh-TW" dirty="0" err="1"/>
              <a:t>perfecter</a:t>
            </a:r>
            <a:r>
              <a:rPr lang="en-US" altLang="zh-TW" dirty="0"/>
              <a:t> of faith. For the joy set before him he endured the cross, scorning its shame, and sat down at the right hand of the throne of God</a:t>
            </a:r>
            <a:r>
              <a:rPr lang="en-US" altLang="zh-TW" dirty="0" smtClean="0"/>
              <a:t>.”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Prayer Topics for Taipei ministry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sz="4000" dirty="0" smtClean="0"/>
              <a:t>1.Missionary </a:t>
            </a:r>
            <a:r>
              <a:rPr lang="en-US" altLang="zh-TW" sz="4000" dirty="0"/>
              <a:t>Mark </a:t>
            </a:r>
            <a:r>
              <a:rPr lang="en-US" altLang="zh-TW" sz="4000" dirty="0" err="1"/>
              <a:t>Hui’s</a:t>
            </a:r>
            <a:r>
              <a:rPr lang="en-US" altLang="zh-TW" sz="4000" dirty="0"/>
              <a:t> powerful Sunday message  </a:t>
            </a:r>
            <a:r>
              <a:rPr lang="en-US" altLang="zh-TW" sz="4000" dirty="0" smtClean="0"/>
              <a:t>  with </a:t>
            </a:r>
            <a:r>
              <a:rPr lang="en-US" altLang="zh-TW" sz="4000" dirty="0"/>
              <a:t>5000 Chinese </a:t>
            </a:r>
            <a:r>
              <a:rPr lang="en-US" altLang="zh-TW" sz="4000" dirty="0" smtClean="0"/>
              <a:t>characters.</a:t>
            </a:r>
            <a:endParaRPr lang="zh-TW" altLang="zh-TW" sz="4000" dirty="0"/>
          </a:p>
          <a:p>
            <a:r>
              <a:rPr lang="en-US" altLang="zh-TW" sz="4000" dirty="0"/>
              <a:t>2. To raise Missionary Mark as a professor shepherd.</a:t>
            </a:r>
            <a:endParaRPr lang="zh-TW" altLang="zh-TW" sz="4000" dirty="0"/>
          </a:p>
          <a:p>
            <a:r>
              <a:rPr lang="en-US" altLang="zh-TW" sz="4000" dirty="0"/>
              <a:t>3. To establish Abraham of Faith and Sarah.</a:t>
            </a:r>
            <a:endParaRPr lang="zh-TW" altLang="zh-TW" sz="4000" dirty="0"/>
          </a:p>
          <a:p>
            <a:r>
              <a:rPr lang="en-US" altLang="zh-TW" sz="4000" dirty="0"/>
              <a:t>4. To raise up 12 Sunday worshippers. </a:t>
            </a:r>
            <a:endParaRPr lang="zh-TW" altLang="zh-TW" sz="4000" dirty="0"/>
          </a:p>
          <a:p>
            <a:r>
              <a:rPr lang="en-US" altLang="zh-TW" sz="4000" dirty="0"/>
              <a:t>5. To have 16 pairs of one-to-one bible study. </a:t>
            </a:r>
            <a:endParaRPr lang="zh-TW" altLang="zh-TW" sz="4000" dirty="0"/>
          </a:p>
          <a:p>
            <a:pPr>
              <a:buNone/>
            </a:pPr>
            <a:endParaRPr lang="en-US" altLang="zh-TW" sz="4000" b="1" dirty="0" smtClean="0"/>
          </a:p>
          <a:p>
            <a:pPr>
              <a:buNone/>
            </a:pPr>
            <a:r>
              <a:rPr lang="en-US" altLang="zh-TW" sz="4000" b="1" dirty="0" smtClean="0"/>
              <a:t>One </a:t>
            </a:r>
            <a:r>
              <a:rPr lang="en-US" altLang="zh-TW" sz="4000" b="1" dirty="0"/>
              <a:t>word:</a:t>
            </a:r>
            <a:r>
              <a:rPr lang="en-US" altLang="zh-TW" sz="4000" dirty="0"/>
              <a:t> Fix my eyes on Jesus, endure hardship for him and experience his resurrecting power. </a:t>
            </a:r>
            <a:endParaRPr lang="zh-TW" altLang="zh-TW" sz="4000" dirty="0"/>
          </a:p>
          <a:p>
            <a:pPr>
              <a:buNone/>
            </a:pPr>
            <a:r>
              <a:rPr lang="en-US" altLang="zh-TW" dirty="0" smtClean="0"/>
              <a:t>				</a:t>
            </a:r>
          </a:p>
          <a:p>
            <a:pPr>
              <a:buNone/>
            </a:pPr>
            <a:r>
              <a:rPr lang="en-US" altLang="zh-TW" dirty="0" smtClean="0"/>
              <a:t>				          Thank you.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Midlife Crisis</a:t>
            </a:r>
            <a:endParaRPr lang="zh-TW" alt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God gives me vision to become professor shepherd </a:t>
            </a:r>
            <a:r>
              <a:rPr lang="en-US" altLang="zh-TW" dirty="0" smtClean="0"/>
              <a:t>in </a:t>
            </a:r>
            <a:r>
              <a:rPr lang="en-US" altLang="zh-TW" dirty="0"/>
              <a:t>2005. </a:t>
            </a:r>
            <a:endParaRPr lang="en-US" altLang="zh-TW" dirty="0" smtClean="0"/>
          </a:p>
          <a:p>
            <a:r>
              <a:rPr lang="en-US" altLang="zh-TW" dirty="0" smtClean="0"/>
              <a:t>I </a:t>
            </a:r>
            <a:r>
              <a:rPr lang="en-US" altLang="zh-TW" dirty="0"/>
              <a:t>work as a postdoctoral fellow in Academia </a:t>
            </a:r>
            <a:r>
              <a:rPr lang="en-US" altLang="zh-TW" dirty="0" err="1"/>
              <a:t>Sinica</a:t>
            </a:r>
            <a:r>
              <a:rPr lang="en-US" altLang="zh-TW" dirty="0"/>
              <a:t>, so that I have free time every Saturday </a:t>
            </a:r>
            <a:r>
              <a:rPr lang="en-US" altLang="zh-TW" dirty="0" smtClean="0"/>
              <a:t>and prepare </a:t>
            </a:r>
            <a:r>
              <a:rPr lang="en-US" altLang="zh-TW" dirty="0"/>
              <a:t>Sunday message. </a:t>
            </a:r>
            <a:endParaRPr lang="en-US" altLang="zh-TW" dirty="0" smtClean="0"/>
          </a:p>
          <a:p>
            <a:r>
              <a:rPr lang="en-US" altLang="zh-TW" dirty="0" smtClean="0"/>
              <a:t>But </a:t>
            </a:r>
            <a:r>
              <a:rPr lang="en-US" altLang="zh-TW" dirty="0"/>
              <a:t>in January this year, my boss advised me to find a new job. </a:t>
            </a:r>
            <a:endParaRPr lang="en-US" altLang="zh-TW" dirty="0" smtClean="0"/>
          </a:p>
          <a:p>
            <a:r>
              <a:rPr lang="en-US" altLang="zh-TW" dirty="0" smtClean="0"/>
              <a:t>I </a:t>
            </a:r>
            <a:r>
              <a:rPr lang="en-US" altLang="zh-TW" dirty="0"/>
              <a:t>was trapped in midlife crisis </a:t>
            </a:r>
            <a:endParaRPr lang="en-US" altLang="zh-TW" dirty="0" smtClean="0"/>
          </a:p>
          <a:p>
            <a:r>
              <a:rPr lang="en-US" altLang="zh-TW" dirty="0" smtClean="0"/>
              <a:t>I complained about long postdoctoral period without job promotion and hardship in raising disciple.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God’s Great hope 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While I wrote the testimony, I received Mark 10:45, “For even the Son of Man did not come to be served, but to serve, and to give his life as a ransom for many.”</a:t>
            </a:r>
          </a:p>
          <a:p>
            <a:r>
              <a:rPr lang="en-US" altLang="zh-TW" dirty="0" smtClean="0"/>
              <a:t>Jesus loves me, and scarifies his own life to give me life. </a:t>
            </a:r>
          </a:p>
          <a:p>
            <a:r>
              <a:rPr lang="en-US" altLang="zh-TW" dirty="0" smtClean="0"/>
              <a:t>God has a great hope on me and bless me a great nation and a blessing.</a:t>
            </a:r>
          </a:p>
          <a:p>
            <a:r>
              <a:rPr lang="en-US" altLang="zh-TW" dirty="0" smtClean="0"/>
              <a:t>God is training me to be humble, so that I can understand others and comfort others with God’s words. 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Serving new bible students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 accept God’s hope on me. </a:t>
            </a:r>
          </a:p>
          <a:p>
            <a:r>
              <a:rPr lang="en-US" altLang="zh-TW" dirty="0" smtClean="0"/>
              <a:t>I repent of my unbelief and self-righteousness, and became thankful to </a:t>
            </a:r>
            <a:r>
              <a:rPr lang="en-US" altLang="zh-TW" smtClean="0"/>
              <a:t>God’s </a:t>
            </a:r>
            <a:r>
              <a:rPr lang="en-US" altLang="zh-TW" smtClean="0"/>
              <a:t>leading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I learn serving others first, instead of attaining human glory and satisfying my own dream and desire. </a:t>
            </a:r>
          </a:p>
          <a:p>
            <a:r>
              <a:rPr lang="en-US" altLang="zh-TW" dirty="0" smtClean="0"/>
              <a:t>I invite my colleague in the same laboratory for bible study. 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1-to-1 bible ministry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We have a new heart and go fishing in the campus. </a:t>
            </a:r>
          </a:p>
          <a:p>
            <a:r>
              <a:rPr lang="en-US" altLang="zh-TW" dirty="0" smtClean="0"/>
              <a:t>God gave us many new sheep. </a:t>
            </a:r>
          </a:p>
          <a:p>
            <a:r>
              <a:rPr lang="en-US" altLang="zh-TW" dirty="0" smtClean="0"/>
              <a:t>For instance, a Vietnamese postdoctoral fellow in my laboratory study bible with me. He has never heard the story about Jesus before, and he is humble to God’s words. </a:t>
            </a:r>
          </a:p>
          <a:p>
            <a:r>
              <a:rPr lang="en-US" altLang="zh-TW" dirty="0" smtClean="0"/>
              <a:t>Later (in December) my laboratory supervisor encouraged me to invite my colleague with depression problem to my church. </a:t>
            </a:r>
          </a:p>
          <a:p>
            <a:r>
              <a:rPr lang="en-US" altLang="zh-TW" dirty="0" smtClean="0"/>
              <a:t>Although I do not see great fruit immediately, I find that God is using me as a source of blessing in my laboratory and the NTU campus. 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Hardship in ministry 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But, my faithful sheep Brother Chuang has tempted by the world and his lustful desire (Roman Chapter 1:27), and become unstable. </a:t>
            </a:r>
          </a:p>
          <a:p>
            <a:r>
              <a:rPr lang="en-US" altLang="zh-TW" dirty="0" smtClean="0"/>
              <a:t>Recently our city has elected for a new Mayor who supports the gay marriage, and his policy will favor the homosexuality. </a:t>
            </a:r>
          </a:p>
          <a:p>
            <a:r>
              <a:rPr lang="en-US" altLang="zh-TW" dirty="0" smtClean="0"/>
              <a:t>We pray that Brother Chuang stands firm against the worldly temptation. </a:t>
            </a:r>
          </a:p>
          <a:p>
            <a:r>
              <a:rPr lang="en-US" altLang="zh-TW" dirty="0" smtClean="0"/>
              <a:t>We also pray that the Taiwan government keeps the heterosexual marriage, and does not adopt gay marriage. </a:t>
            </a:r>
            <a:endParaRPr lang="zh-TW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smtClean="0"/>
              <a:t>Growing Disciple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One graduate sister, who shared common life with us for 6 months, left our ministry. </a:t>
            </a:r>
          </a:p>
          <a:p>
            <a:r>
              <a:rPr lang="en-US" altLang="zh-TW" dirty="0" smtClean="0"/>
              <a:t>However, God brought a faithful sister, Jenny, from Kaohsiung. Now she leads the </a:t>
            </a:r>
            <a:r>
              <a:rPr lang="en-US" altLang="zh-TW" dirty="0" err="1" smtClean="0"/>
              <a:t>singalong</a:t>
            </a:r>
            <a:r>
              <a:rPr lang="en-US" altLang="zh-TW" dirty="0" smtClean="0"/>
              <a:t> during the Sunday worship. </a:t>
            </a:r>
          </a:p>
          <a:p>
            <a:r>
              <a:rPr lang="en-US" altLang="zh-TW" dirty="0" smtClean="0"/>
              <a:t>Recently she is admitted to a part-time PhD in National Taiwan Normal University. </a:t>
            </a:r>
          </a:p>
          <a:p>
            <a:r>
              <a:rPr lang="en-US" altLang="zh-TW" dirty="0" smtClean="0"/>
              <a:t>We pray that Sister Jenny has vision to serve campus wandering souls.</a:t>
            </a: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Renewal of Vision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By God’s grace, in July, God moved my supervisor to renew my appointment. </a:t>
            </a:r>
          </a:p>
          <a:p>
            <a:r>
              <a:rPr lang="en-US" altLang="zh-TW" dirty="0" smtClean="0"/>
              <a:t>In November, I won the best article award in a local journal. </a:t>
            </a:r>
          </a:p>
          <a:p>
            <a:r>
              <a:rPr lang="en-US" altLang="zh-TW" dirty="0" smtClean="0"/>
              <a:t>My vision to become a professor shepherd is renewed. </a:t>
            </a:r>
          </a:p>
          <a:p>
            <a:r>
              <a:rPr lang="en-US" altLang="zh-TW" dirty="0" smtClean="0"/>
              <a:t>I decide to be a professor shepherd, who not only teaches students with scientific truth, but also demonstrates that Jesus is the Truth and Life.</a:t>
            </a: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Sunday worship service </a:t>
            </a:r>
            <a:r>
              <a:rPr lang="en-US" altLang="zh-TW" b="1" dirty="0" smtClean="0"/>
              <a:t>in </a:t>
            </a:r>
            <a:r>
              <a:rPr lang="en-US" altLang="zh-TW" b="1" dirty="0"/>
              <a:t>2014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9512" y="1484784"/>
            <a:ext cx="4427984" cy="4968552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We have studied Genesis and Romans this year, and have 4 stable Sunday Worship attendants. </a:t>
            </a:r>
            <a:endParaRPr lang="en-US" altLang="zh-TW" dirty="0" smtClean="0"/>
          </a:p>
          <a:p>
            <a:r>
              <a:rPr lang="en-US" altLang="zh-TW" dirty="0" smtClean="0"/>
              <a:t>One </a:t>
            </a:r>
            <a:r>
              <a:rPr lang="en-US" altLang="zh-TW" dirty="0"/>
              <a:t>sheep Brother Li graduates with a master’s degree and move to work in Shanghai, China. He attends our Sunday service faithfully by using Skype. </a:t>
            </a:r>
            <a:endParaRPr lang="en-US" altLang="zh-TW" dirty="0" smtClean="0"/>
          </a:p>
          <a:p>
            <a:r>
              <a:rPr lang="en-US" altLang="zh-TW" dirty="0" smtClean="0"/>
              <a:t>A </a:t>
            </a:r>
            <a:r>
              <a:rPr lang="en-US" altLang="zh-TW" dirty="0"/>
              <a:t>Mongolian shepherdess </a:t>
            </a:r>
            <a:r>
              <a:rPr lang="en-US" altLang="zh-TW" dirty="0" err="1"/>
              <a:t>Sarnei</a:t>
            </a:r>
            <a:r>
              <a:rPr lang="en-US" altLang="zh-TW" dirty="0"/>
              <a:t> studies in the central part of Taiwan and attends our Sunday service once a month. </a:t>
            </a:r>
            <a:endParaRPr lang="zh-TW" altLang="zh-TW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B838-553E-4633-A2D4-CFDC874D603C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5615"/>
            <a:ext cx="4041775" cy="30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1319</Words>
  <Application>Microsoft Office PowerPoint</Application>
  <PresentationFormat>On-screen Show (4:3)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Mission Report  in  National Taiwan University, Taipei</vt:lpstr>
      <vt:lpstr>Midlife Crisis</vt:lpstr>
      <vt:lpstr>God’s Great hope </vt:lpstr>
      <vt:lpstr>Serving new bible students</vt:lpstr>
      <vt:lpstr>1-to-1 bible ministry</vt:lpstr>
      <vt:lpstr>Hardship in ministry </vt:lpstr>
      <vt:lpstr>Growing Disciple</vt:lpstr>
      <vt:lpstr>Renewal of Vision</vt:lpstr>
      <vt:lpstr>Sunday worship service in 2014 </vt:lpstr>
      <vt:lpstr>Bible Conferences in 2014   </vt:lpstr>
      <vt:lpstr>Easter Bible Conference (4/19-4/20)</vt:lpstr>
      <vt:lpstr>Summer bible conference (7/26-27)</vt:lpstr>
      <vt:lpstr>Autumn bible conference (10/18-19)</vt:lpstr>
      <vt:lpstr>Christmas Sunday service (12/21)</vt:lpstr>
      <vt:lpstr>Baby Bible Fellowship</vt:lpstr>
      <vt:lpstr>Vision and Prayer topics in 2015</vt:lpstr>
      <vt:lpstr>Prayer Topics for Taipei ministry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NEC Guest nec001</dc:creator>
  <cp:lastModifiedBy>NEC Guest nec001</cp:lastModifiedBy>
  <cp:revision>18</cp:revision>
  <dcterms:created xsi:type="dcterms:W3CDTF">2015-01-06T04:48:56Z</dcterms:created>
  <dcterms:modified xsi:type="dcterms:W3CDTF">2015-01-08T04:09:16Z</dcterms:modified>
</cp:coreProperties>
</file>