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83" r:id="rId2"/>
    <p:sldId id="313" r:id="rId3"/>
    <p:sldId id="314" r:id="rId4"/>
    <p:sldId id="316" r:id="rId5"/>
    <p:sldId id="318" r:id="rId6"/>
    <p:sldId id="319" r:id="rId7"/>
    <p:sldId id="338" r:id="rId8"/>
    <p:sldId id="373" r:id="rId9"/>
    <p:sldId id="339" r:id="rId10"/>
    <p:sldId id="374" r:id="rId11"/>
    <p:sldId id="340" r:id="rId12"/>
    <p:sldId id="375" r:id="rId13"/>
    <p:sldId id="341" r:id="rId14"/>
    <p:sldId id="320" r:id="rId15"/>
    <p:sldId id="342" r:id="rId16"/>
    <p:sldId id="321" r:id="rId17"/>
    <p:sldId id="376" r:id="rId18"/>
    <p:sldId id="325" r:id="rId19"/>
    <p:sldId id="326" r:id="rId20"/>
    <p:sldId id="327" r:id="rId21"/>
    <p:sldId id="328" r:id="rId22"/>
    <p:sldId id="385" r:id="rId23"/>
    <p:sldId id="386" r:id="rId24"/>
    <p:sldId id="329" r:id="rId25"/>
    <p:sldId id="332" r:id="rId26"/>
    <p:sldId id="377" r:id="rId27"/>
    <p:sldId id="344" r:id="rId28"/>
    <p:sldId id="345" r:id="rId29"/>
    <p:sldId id="346" r:id="rId30"/>
    <p:sldId id="347" r:id="rId31"/>
    <p:sldId id="348" r:id="rId32"/>
    <p:sldId id="337" r:id="rId33"/>
    <p:sldId id="378" r:id="rId34"/>
    <p:sldId id="353" r:id="rId35"/>
    <p:sldId id="379" r:id="rId36"/>
    <p:sldId id="355" r:id="rId37"/>
    <p:sldId id="360" r:id="rId38"/>
    <p:sldId id="381" r:id="rId39"/>
    <p:sldId id="359" r:id="rId40"/>
    <p:sldId id="356" r:id="rId41"/>
    <p:sldId id="357" r:id="rId42"/>
    <p:sldId id="363" r:id="rId43"/>
    <p:sldId id="364" r:id="rId44"/>
    <p:sldId id="382" r:id="rId45"/>
    <p:sldId id="366" r:id="rId46"/>
    <p:sldId id="367" r:id="rId47"/>
    <p:sldId id="372" r:id="rId48"/>
    <p:sldId id="368" r:id="rId49"/>
    <p:sldId id="384" r:id="rId50"/>
    <p:sldId id="370" r:id="rId5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6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90138-9A23-4F68-865B-EE4A40C9BE3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60DD-FE25-47B2-8D8A-CB64BCE0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0B2A-E6B8-4DB7-AEF1-4FBFFB71D70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2B5F-7763-428E-8DAA-566F46FD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2B5F-7763-428E-8DAA-566F46FDB57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7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8BC43B7-65F5-4A5F-9432-C7F0C2D9EC1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665604-FD43-4015-9B74-F8154EC23D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" y="2514600"/>
            <a:ext cx="8962768" cy="1362075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chemeClr val="tx1"/>
                </a:solidFill>
              </a:rPr>
              <a:t>LET US FIX OUR EYES ON </a:t>
            </a:r>
            <a:r>
              <a:rPr lang="en-US" sz="4200" b="1" dirty="0" smtClean="0">
                <a:solidFill>
                  <a:schemeClr val="tx1"/>
                </a:solidFill>
              </a:rPr>
              <a:t>JESUS</a:t>
            </a:r>
            <a:r>
              <a:rPr lang="en-US" sz="4200" dirty="0" smtClean="0">
                <a:solidFill>
                  <a:schemeClr val="tx1"/>
                </a:solidFill>
              </a:rPr>
              <a:t/>
            </a:r>
            <a:br>
              <a:rPr lang="en-US" sz="4200" dirty="0" smtClean="0">
                <a:solidFill>
                  <a:schemeClr val="tx1"/>
                </a:solidFill>
              </a:rPr>
            </a:br>
            <a:r>
              <a:rPr lang="en-US" sz="4200" dirty="0" smtClean="0">
                <a:solidFill>
                  <a:schemeClr val="tx1"/>
                </a:solidFill>
              </a:rPr>
              <a:t/>
            </a:r>
            <a:br>
              <a:rPr lang="en-US" sz="42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Hebrews 12:1-29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2514600" y="5181600"/>
            <a:ext cx="4191000" cy="914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3000" dirty="0"/>
              <a:t>Pastor Abraham Kim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69598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2016 New Year’s </a:t>
            </a:r>
            <a:r>
              <a:rPr lang="en-US" sz="2800" dirty="0" smtClean="0"/>
              <a:t>Message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2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96" y="16476"/>
            <a:ext cx="9347696" cy="7288356"/>
          </a:xfrm>
        </p:spPr>
      </p:pic>
    </p:spTree>
    <p:extLst>
      <p:ext uri="{BB962C8B-B14F-4D97-AF65-F5344CB8AC3E}">
        <p14:creationId xmlns:p14="http://schemas.microsoft.com/office/powerpoint/2010/main" val="42300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9005887" cy="6003925"/>
          </a:xfrm>
        </p:spPr>
      </p:pic>
    </p:spTree>
    <p:extLst>
      <p:ext uri="{BB962C8B-B14F-4D97-AF65-F5344CB8AC3E}">
        <p14:creationId xmlns:p14="http://schemas.microsoft.com/office/powerpoint/2010/main" val="39564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1037"/>
            <a:ext cx="5410199" cy="5872163"/>
          </a:xfrm>
        </p:spPr>
      </p:pic>
    </p:spTree>
    <p:extLst>
      <p:ext uri="{BB962C8B-B14F-4D97-AF65-F5344CB8AC3E}">
        <p14:creationId xmlns:p14="http://schemas.microsoft.com/office/powerpoint/2010/main" val="24987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b="1" dirty="0" smtClean="0"/>
          </a:p>
          <a:p>
            <a:pPr marL="45720" indent="0" algn="ctr">
              <a:buNone/>
            </a:pPr>
            <a:r>
              <a:rPr lang="en-US" sz="4000" b="1" dirty="0" smtClean="0"/>
              <a:t>II.  Throw </a:t>
            </a:r>
            <a:r>
              <a:rPr lang="en-US" sz="4000" b="1" dirty="0"/>
              <a:t>Off Every Weight </a:t>
            </a:r>
            <a:endParaRPr lang="en-US" sz="4000" b="1" dirty="0" smtClean="0"/>
          </a:p>
          <a:p>
            <a:pPr marL="45720" indent="0" algn="ctr">
              <a:buNone/>
            </a:pPr>
            <a:r>
              <a:rPr lang="en-US" sz="4000" b="1" dirty="0" smtClean="0"/>
              <a:t>And </a:t>
            </a:r>
            <a:r>
              <a:rPr lang="en-US" sz="4000" b="1" dirty="0"/>
              <a:t>Sin </a:t>
            </a:r>
            <a:endParaRPr lang="en-US" sz="4000" b="1" dirty="0" smtClean="0"/>
          </a:p>
          <a:p>
            <a:pPr marL="45720" indent="0" algn="ctr">
              <a:buNone/>
            </a:pPr>
            <a:endParaRPr lang="en-US" sz="3600" dirty="0" smtClean="0"/>
          </a:p>
          <a:p>
            <a:pPr marL="45720" indent="0" algn="ctr">
              <a:buNone/>
            </a:pPr>
            <a:r>
              <a:rPr lang="en-US" sz="3600" dirty="0" smtClean="0"/>
              <a:t>(</a:t>
            </a:r>
            <a:r>
              <a:rPr lang="en-US" sz="3600" dirty="0"/>
              <a:t>1b</a:t>
            </a:r>
            <a:r>
              <a:rPr lang="en-US" sz="3600" dirty="0" smtClean="0"/>
              <a:t>)</a:t>
            </a:r>
          </a:p>
          <a:p>
            <a:pPr marL="4572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b="1" dirty="0"/>
              <a:t>“</a:t>
            </a:r>
            <a:r>
              <a:rPr lang="en-US" sz="3600" b="1" i="1" dirty="0"/>
              <a:t>Let us throw off everything that hinders and the sin that so easily entangles.” </a:t>
            </a:r>
            <a:endParaRPr lang="en-US" sz="3600" b="1" i="1" dirty="0" smtClean="0"/>
          </a:p>
          <a:p>
            <a:pPr marL="45720" indent="0" algn="ctr">
              <a:buNone/>
            </a:pPr>
            <a:r>
              <a:rPr lang="en-US" sz="3200" dirty="0" smtClean="0"/>
              <a:t>(Verse 1b)</a:t>
            </a:r>
          </a:p>
        </p:txBody>
      </p:sp>
    </p:spTree>
    <p:extLst>
      <p:ext uri="{BB962C8B-B14F-4D97-AF65-F5344CB8AC3E}">
        <p14:creationId xmlns:p14="http://schemas.microsoft.com/office/powerpoint/2010/main" val="3087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" y="572452"/>
            <a:ext cx="8971005" cy="5218748"/>
          </a:xfrm>
        </p:spPr>
      </p:pic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400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4000" i="1" dirty="0" smtClean="0"/>
              <a:t>“They </a:t>
            </a:r>
            <a:r>
              <a:rPr lang="en-US" sz="4000" i="1" dirty="0"/>
              <a:t>did not receive the things </a:t>
            </a:r>
            <a:r>
              <a:rPr lang="en-US" sz="4000" i="1" dirty="0" smtClean="0"/>
              <a:t>promised.”</a:t>
            </a:r>
            <a:r>
              <a:rPr lang="en-US" sz="4000" dirty="0" smtClean="0"/>
              <a:t> </a:t>
            </a:r>
          </a:p>
          <a:p>
            <a:pPr marL="45720" indent="0" algn="ctr">
              <a:buNone/>
            </a:pPr>
            <a:r>
              <a:rPr lang="en-US" sz="3200" dirty="0" smtClean="0"/>
              <a:t>(Heb11:13)</a:t>
            </a:r>
          </a:p>
        </p:txBody>
      </p:sp>
    </p:spTree>
    <p:extLst>
      <p:ext uri="{BB962C8B-B14F-4D97-AF65-F5344CB8AC3E}">
        <p14:creationId xmlns:p14="http://schemas.microsoft.com/office/powerpoint/2010/main" val="30166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886700" cy="6474605"/>
          </a:xfrm>
        </p:spPr>
      </p:pic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4000" i="1" dirty="0" smtClean="0"/>
              <a:t>“</a:t>
            </a:r>
            <a:r>
              <a:rPr lang="en-US" sz="4000" i="1" dirty="0"/>
              <a:t>Put off your old self, which is being corrupted by its deceitful desires.” </a:t>
            </a:r>
            <a:r>
              <a:rPr lang="en-US" sz="4000" i="1" dirty="0" smtClean="0"/>
              <a:t> </a:t>
            </a:r>
          </a:p>
          <a:p>
            <a:pPr marL="45720" indent="0" algn="ctr">
              <a:buNone/>
            </a:pPr>
            <a:endParaRPr lang="en-US" sz="2800" i="1" dirty="0" smtClean="0"/>
          </a:p>
          <a:p>
            <a:pPr marL="45720" indent="0" algn="ctr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Eph</a:t>
            </a:r>
            <a:r>
              <a:rPr lang="en-US" sz="2800" dirty="0" smtClean="0"/>
              <a:t> 4:22)</a:t>
            </a:r>
          </a:p>
        </p:txBody>
      </p:sp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486400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en-US" sz="9000" dirty="0"/>
              <a:t>Key Verses</a:t>
            </a:r>
            <a:r>
              <a:rPr lang="en-US" sz="9000" dirty="0" smtClean="0"/>
              <a:t>: </a:t>
            </a:r>
            <a:r>
              <a:rPr lang="en-US" sz="9000" dirty="0" err="1" smtClean="0"/>
              <a:t>Heb</a:t>
            </a:r>
            <a:r>
              <a:rPr lang="en-US" sz="9000" dirty="0" smtClean="0"/>
              <a:t> 12:1b-2</a:t>
            </a:r>
          </a:p>
          <a:p>
            <a:pPr marL="45720" indent="0" algn="ctr">
              <a:buNone/>
            </a:pPr>
            <a:endParaRPr lang="en-US" sz="4400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en-US" sz="9000" b="1" i="1" dirty="0"/>
              <a:t>“And let us run with perseverance the race marked out for us, fixing our eyes on Jesus, the pioneer and </a:t>
            </a:r>
            <a:r>
              <a:rPr lang="en-US" sz="9000" b="1" i="1" dirty="0" err="1"/>
              <a:t>perfecter</a:t>
            </a:r>
            <a:r>
              <a:rPr lang="en-US" sz="9000" b="1" i="1" dirty="0"/>
              <a:t> of faith.  </a:t>
            </a:r>
            <a:r>
              <a:rPr lang="en-US" sz="9000" b="1" i="1" dirty="0" smtClean="0"/>
              <a:t>For </a:t>
            </a:r>
            <a:r>
              <a:rPr lang="en-US" sz="9000" b="1" i="1" dirty="0"/>
              <a:t>the joy set before him he endured the cross, scorning its shame, and sat down at the right hand of the throne of God.” 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9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4400" b="1" dirty="0" smtClean="0"/>
              <a:t>  </a:t>
            </a:r>
          </a:p>
          <a:p>
            <a:pPr marL="45720" indent="0" algn="ctr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 III. </a:t>
            </a:r>
            <a:r>
              <a:rPr lang="en-US" sz="4000" b="1" dirty="0" smtClean="0"/>
              <a:t>Fix </a:t>
            </a:r>
            <a:r>
              <a:rPr lang="en-US" sz="4000" b="1" dirty="0"/>
              <a:t>Our Eyes On Jesus </a:t>
            </a:r>
            <a:r>
              <a:rPr lang="en-US" sz="3200" b="1" dirty="0"/>
              <a:t>(2-3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b="1" i="1" dirty="0"/>
              <a:t>“…fixing our eyes on Jesus, the pioneer and </a:t>
            </a:r>
            <a:r>
              <a:rPr lang="en-US" sz="3600" b="1" i="1" dirty="0" err="1"/>
              <a:t>perfecter</a:t>
            </a:r>
            <a:r>
              <a:rPr lang="en-US" sz="3600" b="1" i="1" dirty="0"/>
              <a:t> of faith. For the joy set before him he endured the cross…” </a:t>
            </a:r>
            <a:endParaRPr lang="en-US" sz="3600" b="1" i="1" dirty="0" smtClean="0"/>
          </a:p>
          <a:p>
            <a:pPr marL="45720" indent="0" algn="ctr">
              <a:buNone/>
            </a:pPr>
            <a:r>
              <a:rPr lang="en-US" sz="3200" dirty="0" smtClean="0"/>
              <a:t>(</a:t>
            </a:r>
            <a:r>
              <a:rPr lang="en-US" sz="3200" dirty="0"/>
              <a:t>2a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b="1" i="1" dirty="0"/>
              <a:t>“…fixing our eyes on Jesus, the pioneer and </a:t>
            </a:r>
            <a:r>
              <a:rPr lang="en-US" sz="3600" b="1" i="1" dirty="0" err="1"/>
              <a:t>perfecter</a:t>
            </a:r>
            <a:r>
              <a:rPr lang="en-US" sz="3600" b="1" i="1" dirty="0"/>
              <a:t> of faith. For the joy set before him he endured the cross…” </a:t>
            </a:r>
            <a:endParaRPr lang="en-US" sz="3600" b="1" i="1" dirty="0" smtClean="0"/>
          </a:p>
          <a:p>
            <a:pPr marL="45720" indent="0" algn="ctr">
              <a:buNone/>
            </a:pPr>
            <a:r>
              <a:rPr lang="en-US" sz="3200" dirty="0" smtClean="0"/>
              <a:t>(</a:t>
            </a:r>
            <a:r>
              <a:rPr lang="en-US" sz="3200" dirty="0"/>
              <a:t>2a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9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4400" b="1" i="1" dirty="0"/>
              <a:t>“</a:t>
            </a:r>
            <a:r>
              <a:rPr lang="ko-KR" altLang="en-US" sz="4400" b="1" i="1" dirty="0"/>
              <a:t>믿음의 주요 또 온전케 하시는 이인 예수를 바라보자</a:t>
            </a:r>
            <a:r>
              <a:rPr lang="en-US" sz="4400" b="1" i="1" dirty="0"/>
              <a:t>. </a:t>
            </a:r>
            <a:r>
              <a:rPr lang="ko-KR" altLang="en-US" sz="4400" b="1" i="1" dirty="0"/>
              <a:t>저는 그 앞에 있는 즐거움을 위하여 십자가를 참으사</a:t>
            </a:r>
            <a:r>
              <a:rPr lang="en-US" sz="4400" b="1" i="1" dirty="0"/>
              <a:t> </a:t>
            </a:r>
            <a:r>
              <a:rPr lang="en-US" sz="4400" dirty="0" smtClean="0"/>
              <a:t>…”</a:t>
            </a:r>
          </a:p>
          <a:p>
            <a:pPr marL="45720" indent="0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4000" dirty="0"/>
              <a:t>(2</a:t>
            </a:r>
            <a:r>
              <a:rPr lang="ko-KR" altLang="en-US" sz="4000" dirty="0"/>
              <a:t>상</a:t>
            </a:r>
            <a:r>
              <a:rPr lang="en-US" sz="4000" dirty="0" smtClean="0"/>
              <a:t>)</a:t>
            </a:r>
            <a:r>
              <a:rPr lang="en-US" sz="4000" b="1" i="1" dirty="0" smtClean="0"/>
              <a:t> </a:t>
            </a: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6096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4000" b="1" dirty="0"/>
              <a:t>First, </a:t>
            </a:r>
            <a:endParaRPr lang="en-US" sz="4000" b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4000" b="1" dirty="0" smtClean="0"/>
              <a:t>Jesus </a:t>
            </a:r>
            <a:r>
              <a:rPr lang="en-US" sz="4000" b="1" dirty="0"/>
              <a:t>is the Pioneer and </a:t>
            </a:r>
            <a:endParaRPr lang="en-US" sz="4000" b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</a:t>
            </a:r>
            <a:r>
              <a:rPr lang="en-US" sz="4000" b="1" dirty="0" err="1" smtClean="0"/>
              <a:t>Perfecter</a:t>
            </a:r>
            <a:r>
              <a:rPr lang="en-US" sz="4000" b="1" dirty="0" smtClean="0"/>
              <a:t> </a:t>
            </a:r>
            <a:r>
              <a:rPr lang="en-US" sz="4000" b="1" dirty="0"/>
              <a:t>of our faith. 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6553200" cy="990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400" i="1" dirty="0" smtClean="0"/>
              <a:t>“</a:t>
            </a:r>
            <a:r>
              <a:rPr lang="en-US" sz="4400" i="1" dirty="0"/>
              <a:t>It is </a:t>
            </a:r>
            <a:r>
              <a:rPr lang="en-US" sz="4400" i="1" dirty="0" smtClean="0"/>
              <a:t>finished.”</a:t>
            </a:r>
            <a:r>
              <a:rPr lang="en-US" sz="4400" dirty="0" smtClean="0"/>
              <a:t> </a:t>
            </a:r>
            <a:r>
              <a:rPr lang="en-US" sz="3200" dirty="0"/>
              <a:t>(</a:t>
            </a:r>
            <a:r>
              <a:rPr lang="en-US" sz="3200" dirty="0" err="1"/>
              <a:t>Jn</a:t>
            </a:r>
            <a:r>
              <a:rPr lang="en-US" sz="3200" dirty="0"/>
              <a:t> 19:30</a:t>
            </a:r>
            <a:r>
              <a:rPr lang="en-US" sz="32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9144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8915400" cy="6686550"/>
          </a:xfrm>
        </p:spPr>
      </p:pic>
    </p:spTree>
    <p:extLst>
      <p:ext uri="{BB962C8B-B14F-4D97-AF65-F5344CB8AC3E}">
        <p14:creationId xmlns:p14="http://schemas.microsoft.com/office/powerpoint/2010/main" val="2324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4000" b="1" dirty="0"/>
              <a:t>Second, </a:t>
            </a:r>
            <a:endParaRPr lang="en-US" sz="4000" b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4000" b="1" dirty="0" smtClean="0"/>
              <a:t>Jesus </a:t>
            </a:r>
            <a:r>
              <a:rPr lang="en-US" sz="4000" b="1" dirty="0"/>
              <a:t>is the Way to </a:t>
            </a:r>
            <a:endParaRPr lang="en-US" sz="4000" b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4000" b="1" dirty="0" smtClean="0"/>
              <a:t>supreme </a:t>
            </a:r>
            <a:r>
              <a:rPr lang="en-US" sz="4000" b="1" dirty="0"/>
              <a:t>glory</a:t>
            </a:r>
            <a:r>
              <a:rPr lang="en-US" sz="4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b="1" i="1" dirty="0" smtClean="0"/>
              <a:t>“For </a:t>
            </a:r>
            <a:r>
              <a:rPr lang="en-US" sz="3600" b="1" i="1" dirty="0"/>
              <a:t>the joy set before him he endured the cross, scorning its shame, and sat down at the right hand of the throne of God</a:t>
            </a:r>
            <a:r>
              <a:rPr lang="en-US" sz="3600" dirty="0" smtClean="0"/>
              <a:t>.” 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 algn="ctr">
              <a:buNone/>
            </a:pPr>
            <a:r>
              <a:rPr lang="en-US" sz="3200" dirty="0" smtClean="0"/>
              <a:t>(2b</a:t>
            </a:r>
            <a:r>
              <a:rPr lang="en-US" sz="3200" dirty="0"/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61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149516" cy="4629944"/>
          </a:xfrm>
        </p:spPr>
      </p:pic>
    </p:spTree>
    <p:extLst>
      <p:ext uri="{BB962C8B-B14F-4D97-AF65-F5344CB8AC3E}">
        <p14:creationId xmlns:p14="http://schemas.microsoft.com/office/powerpoint/2010/main" val="2961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4000" i="1" dirty="0" smtClean="0"/>
              <a:t>“</a:t>
            </a:r>
            <a:r>
              <a:rPr lang="en-US" sz="4000" i="1" dirty="0"/>
              <a:t>Our days… quickly pass, </a:t>
            </a:r>
            <a:r>
              <a:rPr lang="en-US" sz="4000" i="1" dirty="0" smtClean="0"/>
              <a:t>and </a:t>
            </a:r>
          </a:p>
          <a:p>
            <a:pPr marL="45720" indent="0" algn="ctr">
              <a:buNone/>
            </a:pPr>
            <a:r>
              <a:rPr lang="en-US" sz="4000" i="1" dirty="0" smtClean="0"/>
              <a:t>we </a:t>
            </a:r>
            <a:r>
              <a:rPr lang="en-US" sz="4000" i="1" dirty="0"/>
              <a:t>fly away”</a:t>
            </a:r>
            <a:r>
              <a:rPr lang="en-US" sz="4000" dirty="0"/>
              <a:t> </a:t>
            </a:r>
            <a:endParaRPr lang="en-US" sz="4000" dirty="0" smtClean="0"/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r>
              <a:rPr lang="en-US" sz="3200" dirty="0" smtClean="0"/>
              <a:t>(Ps </a:t>
            </a:r>
            <a:r>
              <a:rPr lang="en-US" sz="3200" dirty="0"/>
              <a:t>90:10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37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036952" cy="6003925"/>
          </a:xfrm>
        </p:spPr>
      </p:pic>
    </p:spTree>
    <p:extLst>
      <p:ext uri="{BB962C8B-B14F-4D97-AF65-F5344CB8AC3E}">
        <p14:creationId xmlns:p14="http://schemas.microsoft.com/office/powerpoint/2010/main" val="2961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15400" cy="3842845"/>
          </a:xfrm>
        </p:spPr>
      </p:pic>
    </p:spTree>
    <p:extLst>
      <p:ext uri="{BB962C8B-B14F-4D97-AF65-F5344CB8AC3E}">
        <p14:creationId xmlns:p14="http://schemas.microsoft.com/office/powerpoint/2010/main" val="2961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4000" i="1" dirty="0"/>
              <a:t>“Whoever wants to be my disciple must deny themselves and take up their cross and follow me”</a:t>
            </a:r>
            <a:r>
              <a:rPr lang="en-US" sz="4000" dirty="0"/>
              <a:t> </a:t>
            </a:r>
            <a:endParaRPr lang="en-US" sz="4000" dirty="0" smtClean="0"/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r>
              <a:rPr lang="en-US" sz="3200" dirty="0" smtClean="0"/>
              <a:t>(</a:t>
            </a:r>
            <a:r>
              <a:rPr lang="en-US" sz="3200" dirty="0"/>
              <a:t>Mk 8:34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57"/>
            <a:ext cx="8763000" cy="6697530"/>
          </a:xfrm>
        </p:spPr>
      </p:pic>
    </p:spTree>
    <p:extLst>
      <p:ext uri="{BB962C8B-B14F-4D97-AF65-F5344CB8AC3E}">
        <p14:creationId xmlns:p14="http://schemas.microsoft.com/office/powerpoint/2010/main" val="40081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3600" b="1" i="1" dirty="0" smtClean="0"/>
              <a:t>“Consider </a:t>
            </a:r>
            <a:r>
              <a:rPr lang="en-US" sz="3600" b="1" i="1" dirty="0"/>
              <a:t>him who endured such opposition from sinners, so that you will not grow weary and lose heart</a:t>
            </a:r>
            <a:r>
              <a:rPr lang="en-US" sz="3600" b="1" i="1" dirty="0" smtClean="0"/>
              <a:t>.”  </a:t>
            </a:r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r>
              <a:rPr lang="en-US" sz="3200" dirty="0" smtClean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2992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609600"/>
            <a:ext cx="9706232" cy="5546725"/>
          </a:xfrm>
        </p:spPr>
      </p:pic>
    </p:spTree>
    <p:extLst>
      <p:ext uri="{BB962C8B-B14F-4D97-AF65-F5344CB8AC3E}">
        <p14:creationId xmlns:p14="http://schemas.microsoft.com/office/powerpoint/2010/main" val="32394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4000" i="1" dirty="0"/>
              <a:t>“Surely I am with you </a:t>
            </a:r>
            <a:r>
              <a:rPr lang="en-US" sz="4000" i="1" dirty="0" smtClean="0"/>
              <a:t>always.”</a:t>
            </a:r>
            <a:r>
              <a:rPr lang="en-US" sz="4000" dirty="0" smtClean="0"/>
              <a:t> </a:t>
            </a:r>
          </a:p>
          <a:p>
            <a:pPr marL="45720" indent="0" algn="ctr">
              <a:buNone/>
            </a:pPr>
            <a:r>
              <a:rPr lang="en-US" sz="2800" dirty="0" smtClean="0"/>
              <a:t> </a:t>
            </a:r>
          </a:p>
          <a:p>
            <a:pPr marL="45720" indent="0" algn="ctr">
              <a:buNone/>
            </a:pPr>
            <a:r>
              <a:rPr lang="en-US" sz="2800" dirty="0" smtClean="0"/>
              <a:t>(</a:t>
            </a:r>
            <a:r>
              <a:rPr lang="en-US" sz="2800" dirty="0"/>
              <a:t>Mt 28:20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9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58" y="256468"/>
            <a:ext cx="5722742" cy="5839532"/>
          </a:xfrm>
        </p:spPr>
      </p:pic>
      <p:sp>
        <p:nvSpPr>
          <p:cNvPr id="5" name="TextBox 4"/>
          <p:cNvSpPr txBox="1"/>
          <p:nvPr/>
        </p:nvSpPr>
        <p:spPr>
          <a:xfrm>
            <a:off x="1143000" y="6096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Charles T. </a:t>
            </a:r>
            <a:r>
              <a:rPr lang="en-US" sz="3600" dirty="0" err="1"/>
              <a:t>Studd</a:t>
            </a:r>
            <a:r>
              <a:rPr lang="en-US" sz="3600" dirty="0"/>
              <a:t> (1860-1931)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410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Cambridge Seven called for </a:t>
            </a:r>
          </a:p>
          <a:p>
            <a:pPr algn="ctr"/>
            <a:r>
              <a:rPr lang="en-US" sz="3200" dirty="0" smtClean="0"/>
              <a:t>China Inland Mission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762000"/>
            <a:ext cx="9154297" cy="4648200"/>
          </a:xfrm>
        </p:spPr>
      </p:pic>
    </p:spTree>
    <p:extLst>
      <p:ext uri="{BB962C8B-B14F-4D97-AF65-F5344CB8AC3E}">
        <p14:creationId xmlns:p14="http://schemas.microsoft.com/office/powerpoint/2010/main" val="3635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dirty="0" smtClean="0"/>
              <a:t>“</a:t>
            </a:r>
            <a:r>
              <a:rPr lang="en-US" sz="3600" dirty="0"/>
              <a:t>If Jesus Christ be God and died for me, then no sacrifice can be too great for me to make for him</a:t>
            </a:r>
            <a:r>
              <a:rPr lang="en-US" sz="3600" dirty="0" smtClean="0"/>
              <a:t>.” </a:t>
            </a:r>
            <a:br>
              <a:rPr lang="en-US" sz="36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                -- </a:t>
            </a:r>
            <a:r>
              <a:rPr lang="en-US" sz="3600" dirty="0" smtClean="0"/>
              <a:t>Charles </a:t>
            </a:r>
            <a:r>
              <a:rPr lang="en-US" sz="3600" dirty="0"/>
              <a:t>T. </a:t>
            </a:r>
            <a:r>
              <a:rPr lang="en-US" sz="3600" dirty="0" err="1"/>
              <a:t>Studd</a:t>
            </a:r>
            <a:r>
              <a:rPr lang="en-US" sz="3600" dirty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09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800" b="1" dirty="0" smtClean="0"/>
          </a:p>
          <a:p>
            <a:pPr marL="45720" indent="0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en-US" sz="4000" b="1" dirty="0" smtClean="0"/>
              <a:t>I.  We </a:t>
            </a:r>
            <a:r>
              <a:rPr lang="en-US" sz="4000" b="1" dirty="0"/>
              <a:t>Are Running A Race </a:t>
            </a:r>
            <a:r>
              <a:rPr lang="en-US" sz="3600" b="1" dirty="0"/>
              <a:t>(1</a:t>
            </a:r>
            <a:r>
              <a:rPr lang="en-US" sz="3600" b="1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75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172200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sz="4000" i="1" dirty="0" smtClean="0"/>
              <a:t>“Only </a:t>
            </a:r>
            <a:r>
              <a:rPr lang="en-US" sz="4000" i="1" dirty="0"/>
              <a:t>one life, yes only one, </a:t>
            </a:r>
            <a:br>
              <a:rPr lang="en-US" sz="4000" i="1" dirty="0"/>
            </a:br>
            <a:r>
              <a:rPr lang="en-US" sz="4000" i="1" dirty="0"/>
              <a:t>Now let me </a:t>
            </a:r>
            <a:r>
              <a:rPr lang="en-US" sz="4000" i="1" dirty="0" smtClean="0"/>
              <a:t>say, “Thy </a:t>
            </a:r>
            <a:r>
              <a:rPr lang="en-US" sz="4000" i="1" dirty="0"/>
              <a:t>will be done”; </a:t>
            </a:r>
            <a:r>
              <a:rPr lang="en-US" sz="4000" i="1" dirty="0" smtClean="0"/>
              <a:t> 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/>
              <a:t>And when at last I’ll hear the call, </a:t>
            </a:r>
            <a:br>
              <a:rPr lang="en-US" sz="4000" i="1" dirty="0"/>
            </a:br>
            <a:r>
              <a:rPr lang="en-US" sz="4000" i="1" dirty="0"/>
              <a:t>I know I’ll say </a:t>
            </a:r>
            <a:r>
              <a:rPr lang="en-US" sz="4000" i="1" dirty="0" smtClean="0"/>
              <a:t>“</a:t>
            </a:r>
            <a:r>
              <a:rPr lang="en-US" sz="4000" i="1" dirty="0" err="1" smtClean="0"/>
              <a:t>twas</a:t>
            </a:r>
            <a:r>
              <a:rPr lang="en-US" sz="4000" i="1" dirty="0" smtClean="0"/>
              <a:t> </a:t>
            </a:r>
            <a:r>
              <a:rPr lang="en-US" sz="4000" i="1" dirty="0"/>
              <a:t>worth it all”; </a:t>
            </a:r>
            <a:br>
              <a:rPr lang="en-US" sz="4000" i="1" dirty="0"/>
            </a:br>
            <a:r>
              <a:rPr lang="en-US" sz="4000" i="1" dirty="0"/>
              <a:t>Only one life</a:t>
            </a:r>
            <a:r>
              <a:rPr lang="en-US" sz="4000" i="1" dirty="0" smtClean="0"/>
              <a:t>, ‘twill </a:t>
            </a:r>
            <a:r>
              <a:rPr lang="en-US" sz="4000" i="1" dirty="0"/>
              <a:t>soon be past, </a:t>
            </a:r>
            <a:br>
              <a:rPr lang="en-US" sz="4000" i="1" dirty="0"/>
            </a:br>
            <a:r>
              <a:rPr lang="en-US" sz="4000" i="1" dirty="0"/>
              <a:t>Only what’s done for Christ will last</a:t>
            </a:r>
            <a:r>
              <a:rPr lang="en-US" sz="4000" i="1" dirty="0" smtClean="0"/>
              <a:t>.”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sz="4000" dirty="0" smtClean="0"/>
              <a:t>				-- </a:t>
            </a:r>
            <a:r>
              <a:rPr lang="en-US" sz="3200" dirty="0" smtClean="0"/>
              <a:t>Charles </a:t>
            </a:r>
            <a:r>
              <a:rPr lang="en-US" sz="3200" dirty="0"/>
              <a:t>T. </a:t>
            </a:r>
            <a:r>
              <a:rPr lang="en-US" sz="3200" dirty="0" err="1"/>
              <a:t>Studd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9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3600" b="1" dirty="0" smtClean="0"/>
              <a:t>IV.  Endure </a:t>
            </a:r>
            <a:r>
              <a:rPr lang="en-US" sz="3600" b="1" dirty="0"/>
              <a:t>Hardships As Discipline From Our Loving Father </a:t>
            </a:r>
            <a:endParaRPr lang="en-US" sz="3600" b="1" dirty="0" smtClean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dirty="0" smtClean="0"/>
              <a:t>(</a:t>
            </a:r>
            <a:r>
              <a:rPr lang="en-US" sz="3200" b="1" dirty="0"/>
              <a:t>4-29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9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3600" b="1" i="1" dirty="0"/>
              <a:t>“Endure hardship as discipline; </a:t>
            </a:r>
          </a:p>
          <a:p>
            <a:pPr marL="230188" indent="0" algn="ctr">
              <a:buNone/>
            </a:pPr>
            <a:r>
              <a:rPr lang="en-US" sz="3600" b="1" i="1" dirty="0"/>
              <a:t>God is treating you as his  </a:t>
            </a:r>
            <a:r>
              <a:rPr lang="en-US" sz="3600" b="1" i="1" dirty="0" smtClean="0"/>
              <a:t>children</a:t>
            </a:r>
            <a:r>
              <a:rPr lang="en-US" sz="3600" b="1" i="1" dirty="0"/>
              <a:t>.” </a:t>
            </a:r>
            <a:endParaRPr lang="en-US" sz="3600" b="1" i="1" dirty="0" smtClean="0"/>
          </a:p>
          <a:p>
            <a:pPr marL="230188" indent="0" algn="ctr">
              <a:buNone/>
            </a:pPr>
            <a:endParaRPr lang="en-US" sz="3600" b="1" i="1" dirty="0" smtClean="0"/>
          </a:p>
          <a:p>
            <a:pPr marL="230188" indent="0" algn="ctr">
              <a:buNone/>
            </a:pPr>
            <a:r>
              <a:rPr lang="en-US" sz="3600" b="1" i="1" dirty="0" smtClean="0"/>
              <a:t> </a:t>
            </a:r>
            <a:r>
              <a:rPr lang="en-US" sz="3200" dirty="0" smtClean="0"/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919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284163" indent="-239713" algn="ctr">
              <a:buNone/>
            </a:pPr>
            <a:r>
              <a:rPr lang="en-US" sz="3600" b="1" i="1" dirty="0" smtClean="0"/>
              <a:t>“Without </a:t>
            </a:r>
            <a:r>
              <a:rPr lang="en-US" sz="3600" b="1" i="1" dirty="0"/>
              <a:t>holiness no one will </a:t>
            </a:r>
            <a:r>
              <a:rPr lang="en-US" sz="3600" b="1" i="1" dirty="0" smtClean="0"/>
              <a:t> </a:t>
            </a:r>
          </a:p>
          <a:p>
            <a:pPr marL="284163" indent="-239713" algn="ctr">
              <a:buNone/>
            </a:pPr>
            <a:r>
              <a:rPr lang="en-US" sz="3600" b="1" i="1" dirty="0" smtClean="0"/>
              <a:t>see </a:t>
            </a:r>
            <a:r>
              <a:rPr lang="en-US" sz="3600" b="1" i="1" dirty="0"/>
              <a:t>the Lord</a:t>
            </a:r>
            <a:r>
              <a:rPr lang="en-US" sz="3600" b="1" i="1" dirty="0" smtClean="0"/>
              <a:t>.”</a:t>
            </a:r>
            <a:r>
              <a:rPr lang="en-US" sz="3600" dirty="0" smtClean="0"/>
              <a:t> </a:t>
            </a:r>
          </a:p>
          <a:p>
            <a:pPr marL="284163" indent="-239713" algn="ctr">
              <a:buNone/>
            </a:pPr>
            <a:endParaRPr lang="en-US" sz="3200" dirty="0" smtClean="0"/>
          </a:p>
          <a:p>
            <a:pPr marL="284163" indent="-239713" algn="ctr">
              <a:buNone/>
            </a:pPr>
            <a:r>
              <a:rPr lang="en-US" sz="3200" dirty="0" smtClean="0"/>
              <a:t>(14b)</a:t>
            </a:r>
          </a:p>
        </p:txBody>
      </p:sp>
    </p:spTree>
    <p:extLst>
      <p:ext uri="{BB962C8B-B14F-4D97-AF65-F5344CB8AC3E}">
        <p14:creationId xmlns:p14="http://schemas.microsoft.com/office/powerpoint/2010/main" val="919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63308" cy="6638925"/>
          </a:xfrm>
        </p:spPr>
      </p:pic>
    </p:spTree>
    <p:extLst>
      <p:ext uri="{BB962C8B-B14F-4D97-AF65-F5344CB8AC3E}">
        <p14:creationId xmlns:p14="http://schemas.microsoft.com/office/powerpoint/2010/main" val="16958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4000" i="1" dirty="0" smtClean="0"/>
              <a:t>“Jesus</a:t>
            </a:r>
            <a:r>
              <a:rPr lang="en-US" sz="4000" i="1" dirty="0"/>
              <a:t>, Son though he was, </a:t>
            </a:r>
            <a:endParaRPr lang="en-US" sz="4000" i="1" dirty="0" smtClean="0"/>
          </a:p>
          <a:p>
            <a:pPr marL="45720" indent="0" algn="ctr">
              <a:buNone/>
            </a:pPr>
            <a:r>
              <a:rPr lang="en-US" sz="4000" i="1" dirty="0" smtClean="0"/>
              <a:t>learned </a:t>
            </a:r>
            <a:r>
              <a:rPr lang="en-US" sz="4000" i="1" dirty="0"/>
              <a:t>obedience through </a:t>
            </a:r>
            <a:r>
              <a:rPr lang="en-US" sz="4000" i="1" dirty="0" smtClean="0"/>
              <a:t>what </a:t>
            </a:r>
          </a:p>
          <a:p>
            <a:pPr marL="45720" indent="0" algn="ctr">
              <a:buNone/>
            </a:pPr>
            <a:r>
              <a:rPr lang="en-US" sz="4000" i="1" dirty="0" smtClean="0"/>
              <a:t>he suffered.”</a:t>
            </a:r>
            <a:r>
              <a:rPr lang="en-US" sz="4000" dirty="0" smtClean="0"/>
              <a:t> </a:t>
            </a:r>
          </a:p>
          <a:p>
            <a:pPr marL="45720" indent="0" algn="ctr">
              <a:buNone/>
            </a:pPr>
            <a:endParaRPr lang="en-US" sz="3600" dirty="0" smtClean="0"/>
          </a:p>
          <a:p>
            <a:pPr marL="45720" indent="0" algn="ctr">
              <a:buNone/>
            </a:pPr>
            <a:r>
              <a:rPr lang="en-US" sz="3600" dirty="0" smtClean="0"/>
              <a:t>(</a:t>
            </a:r>
            <a:r>
              <a:rPr lang="en-US" sz="3600" dirty="0"/>
              <a:t>5:8</a:t>
            </a:r>
            <a:r>
              <a:rPr lang="en-US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9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b="1" i="1" dirty="0" smtClean="0"/>
              <a:t>“</a:t>
            </a:r>
            <a:r>
              <a:rPr lang="en-US" sz="3600" b="1" i="1" dirty="0"/>
              <a:t>Therefore, strengthen your feeble arms and weak knees. ‘Make level paths for your feet,’ so that the lame may not be </a:t>
            </a:r>
            <a:r>
              <a:rPr lang="en-US" sz="4000" b="1" i="1" dirty="0"/>
              <a:t>disabled, but rather healed</a:t>
            </a:r>
            <a:r>
              <a:rPr lang="en-US" sz="4000" b="1" i="1" dirty="0" smtClean="0"/>
              <a:t>.”</a:t>
            </a:r>
          </a:p>
          <a:p>
            <a:pPr marL="45720" indent="0" algn="ctr">
              <a:buNone/>
            </a:pPr>
            <a:r>
              <a:rPr lang="en-US" sz="3200" dirty="0" smtClean="0"/>
              <a:t>(12-13)</a:t>
            </a:r>
          </a:p>
        </p:txBody>
      </p:sp>
    </p:spTree>
    <p:extLst>
      <p:ext uri="{BB962C8B-B14F-4D97-AF65-F5344CB8AC3E}">
        <p14:creationId xmlns:p14="http://schemas.microsoft.com/office/powerpoint/2010/main" val="919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763000" cy="60960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5100" dirty="0" smtClean="0"/>
              <a:t>1) All leaders in our ministry continually fix our eyes on Jesus and grow to bear the image of the Good Shepherd Jesus; </a:t>
            </a:r>
            <a:br>
              <a:rPr lang="en-US" sz="5100" dirty="0" smtClean="0"/>
            </a:br>
            <a:r>
              <a:rPr lang="en-US" sz="5100" dirty="0" smtClean="0"/>
              <a:t/>
            </a:r>
            <a:br>
              <a:rPr lang="en-US" sz="5100" dirty="0" smtClean="0"/>
            </a:br>
            <a:r>
              <a:rPr lang="en-US" sz="5100" dirty="0" smtClean="0"/>
              <a:t>2) All leaders raise disciples as Jesus raised his disciples by showing them his own example and teaching them God’s word of truth; </a:t>
            </a:r>
            <a:br>
              <a:rPr lang="en-US" sz="5100" dirty="0" smtClean="0"/>
            </a:br>
            <a:endParaRPr lang="en-US" sz="5100" dirty="0" smtClean="0"/>
          </a:p>
          <a:p>
            <a:pPr marL="45720" indent="0">
              <a:buNone/>
            </a:pPr>
            <a:r>
              <a:rPr lang="en-US" sz="5100" dirty="0" smtClean="0"/>
              <a:t>3) God sends out thousands of missionaries, both young and old, from </a:t>
            </a:r>
            <a:r>
              <a:rPr lang="en-US" sz="5100" dirty="0" smtClean="0"/>
              <a:t>UBF </a:t>
            </a:r>
            <a:r>
              <a:rPr lang="en-US" sz="5100" dirty="0" smtClean="0"/>
              <a:t>worldwide to the ends of the earth. </a:t>
            </a:r>
          </a:p>
          <a:p>
            <a:pPr marL="4572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15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 algn="ctr">
              <a:buNone/>
            </a:pPr>
            <a:r>
              <a:rPr lang="en-US" sz="4000" dirty="0" smtClean="0"/>
              <a:t>“</a:t>
            </a:r>
            <a:r>
              <a:rPr lang="en-US" sz="4000" dirty="0"/>
              <a:t>All that is not eternal is </a:t>
            </a: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eternally out of </a:t>
            </a:r>
            <a:r>
              <a:rPr lang="en-US" sz="4000" smtClean="0"/>
              <a:t>date (useless</a:t>
            </a:r>
            <a:r>
              <a:rPr lang="en-US" sz="4000" dirty="0" smtClean="0"/>
              <a:t>).”</a:t>
            </a:r>
            <a:endParaRPr lang="en-US" sz="4000" dirty="0" smtClean="0"/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 smtClean="0"/>
              <a:t>				-- </a:t>
            </a:r>
            <a:r>
              <a:rPr lang="en-US" sz="3600" dirty="0" smtClean="0"/>
              <a:t>C</a:t>
            </a:r>
            <a:r>
              <a:rPr lang="en-US" sz="3600" dirty="0"/>
              <a:t>. S. </a:t>
            </a:r>
            <a:r>
              <a:rPr lang="en-US" sz="3600" dirty="0" smtClean="0"/>
              <a:t>Lewis</a:t>
            </a:r>
          </a:p>
        </p:txBody>
      </p:sp>
    </p:spTree>
    <p:extLst>
      <p:ext uri="{BB962C8B-B14F-4D97-AF65-F5344CB8AC3E}">
        <p14:creationId xmlns:p14="http://schemas.microsoft.com/office/powerpoint/2010/main" val="2624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6019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dirty="0" smtClean="0"/>
              <a:t>Three Things that are Eternal</a:t>
            </a:r>
          </a:p>
          <a:p>
            <a:pPr marL="45720" indent="0" algn="ctr">
              <a:buNone/>
            </a:pPr>
            <a:endParaRPr lang="en-US" sz="4000" b="1" dirty="0" smtClean="0"/>
          </a:p>
          <a:p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lang="en-US" sz="4000" dirty="0" smtClean="0"/>
              <a:t>Christ-like character </a:t>
            </a:r>
            <a:r>
              <a:rPr lang="en-US" sz="3200" dirty="0" smtClean="0"/>
              <a:t>(Mt 5:5,9)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What we have given to God </a:t>
            </a:r>
            <a:r>
              <a:rPr lang="en-US" sz="3200" dirty="0" smtClean="0"/>
              <a:t>(Mt </a:t>
            </a:r>
          </a:p>
          <a:p>
            <a:pPr marL="45720" indent="0">
              <a:buNone/>
            </a:pPr>
            <a:r>
              <a:rPr lang="en-US" sz="3200"/>
              <a:t> </a:t>
            </a:r>
            <a:r>
              <a:rPr lang="en-US" sz="3200" smtClean="0"/>
              <a:t>     6:20</a:t>
            </a:r>
            <a:r>
              <a:rPr lang="en-US" sz="3200" dirty="0" smtClean="0"/>
              <a:t>) </a:t>
            </a:r>
          </a:p>
          <a:p>
            <a:r>
              <a:rPr lang="en-US" sz="4000" dirty="0" smtClean="0"/>
              <a:t>   People who have been saved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through our ministries </a:t>
            </a:r>
            <a:r>
              <a:rPr lang="en-US" sz="3200" dirty="0" smtClean="0"/>
              <a:t>(</a:t>
            </a:r>
            <a:r>
              <a:rPr lang="en-US" sz="3200" dirty="0" err="1" smtClean="0"/>
              <a:t>Php</a:t>
            </a:r>
            <a:r>
              <a:rPr lang="en-US" sz="3200" dirty="0" smtClean="0"/>
              <a:t> 4:1)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83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i="1" dirty="0" smtClean="0"/>
          </a:p>
          <a:p>
            <a:pPr marL="45720" indent="0">
              <a:buNone/>
            </a:pPr>
            <a:r>
              <a:rPr lang="en-US" sz="3600" b="1" i="1" dirty="0"/>
              <a:t>“Therefore, since we are surrounded by such a great cloud of witnesses, …. let us run with perseverance the race marked out for us</a:t>
            </a:r>
            <a:r>
              <a:rPr lang="en-US" sz="3600" b="1" i="1" dirty="0" smtClean="0"/>
              <a:t>.” </a:t>
            </a:r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r>
              <a:rPr lang="en-US" sz="3200" dirty="0" smtClean="0"/>
              <a:t>(Verse 1)</a:t>
            </a:r>
          </a:p>
        </p:txBody>
      </p:sp>
    </p:spTree>
    <p:extLst>
      <p:ext uri="{BB962C8B-B14F-4D97-AF65-F5344CB8AC3E}">
        <p14:creationId xmlns:p14="http://schemas.microsoft.com/office/powerpoint/2010/main" val="2414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" y="2371725"/>
            <a:ext cx="8962768" cy="1362075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chemeClr val="tx1"/>
                </a:solidFill>
              </a:rPr>
              <a:t>LET US FIX OUR EYES ON </a:t>
            </a:r>
            <a:r>
              <a:rPr lang="en-US" sz="4200" b="1" dirty="0" smtClean="0">
                <a:solidFill>
                  <a:schemeClr val="tx1"/>
                </a:solidFill>
              </a:rPr>
              <a:t>JESUS</a:t>
            </a:r>
            <a:r>
              <a:rPr lang="en-US" sz="4200" dirty="0" smtClean="0">
                <a:solidFill>
                  <a:schemeClr val="tx1"/>
                </a:solidFill>
              </a:rPr>
              <a:t/>
            </a:r>
            <a:br>
              <a:rPr lang="en-US" sz="4200" dirty="0" smtClean="0">
                <a:solidFill>
                  <a:schemeClr val="tx1"/>
                </a:solidFill>
              </a:rPr>
            </a:br>
            <a:r>
              <a:rPr lang="en-US" sz="4200" dirty="0" smtClean="0">
                <a:solidFill>
                  <a:schemeClr val="tx1"/>
                </a:solidFill>
              </a:rPr>
              <a:t/>
            </a:r>
            <a:br>
              <a:rPr lang="en-US" sz="42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Hebrews 12:1-29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1219200"/>
            <a:ext cx="9038667" cy="4777581"/>
          </a:xfrm>
        </p:spPr>
      </p:pic>
    </p:spTree>
    <p:extLst>
      <p:ext uri="{BB962C8B-B14F-4D97-AF65-F5344CB8AC3E}">
        <p14:creationId xmlns:p14="http://schemas.microsoft.com/office/powerpoint/2010/main" val="1511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"/>
            <a:ext cx="9144000" cy="57378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06517"/>
            <a:ext cx="5486400" cy="30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6444"/>
            <a:ext cx="9221610" cy="5187156"/>
          </a:xfrm>
        </p:spPr>
      </p:pic>
    </p:spTree>
    <p:extLst>
      <p:ext uri="{BB962C8B-B14F-4D97-AF65-F5344CB8AC3E}">
        <p14:creationId xmlns:p14="http://schemas.microsoft.com/office/powerpoint/2010/main" val="25672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56" y="533400"/>
            <a:ext cx="9245145" cy="6324600"/>
          </a:xfrm>
        </p:spPr>
      </p:pic>
    </p:spTree>
    <p:extLst>
      <p:ext uri="{BB962C8B-B14F-4D97-AF65-F5344CB8AC3E}">
        <p14:creationId xmlns:p14="http://schemas.microsoft.com/office/powerpoint/2010/main" val="2498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636</Words>
  <Application>Microsoft Office PowerPoint</Application>
  <PresentationFormat>On-screen Show (4:3)</PresentationFormat>
  <Paragraphs>118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돋움</vt:lpstr>
      <vt:lpstr>Arial</vt:lpstr>
      <vt:lpstr>Calibri</vt:lpstr>
      <vt:lpstr>Wingdings</vt:lpstr>
      <vt:lpstr>Perspective</vt:lpstr>
      <vt:lpstr>LET US FIX OUR EYES ON JESUS  Hebrews 12:1-29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FIX OUR EYES ON JESUS  Hebrews 12:1-29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Shin</dc:creator>
  <cp:lastModifiedBy>abraham kim</cp:lastModifiedBy>
  <cp:revision>340</cp:revision>
  <cp:lastPrinted>2015-09-13T04:08:58Z</cp:lastPrinted>
  <dcterms:created xsi:type="dcterms:W3CDTF">2015-04-19T14:04:00Z</dcterms:created>
  <dcterms:modified xsi:type="dcterms:W3CDTF">2015-12-14T03:15:08Z</dcterms:modified>
</cp:coreProperties>
</file>