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sldIdLst>
    <p:sldId id="256" r:id="rId2"/>
    <p:sldId id="257" r:id="rId3"/>
    <p:sldId id="258" r:id="rId4"/>
    <p:sldId id="259" r:id="rId5"/>
    <p:sldId id="260" r:id="rId6"/>
    <p:sldId id="261" r:id="rId7"/>
    <p:sldId id="267" r:id="rId8"/>
    <p:sldId id="268" r:id="rId9"/>
    <p:sldId id="266" r:id="rId10"/>
    <p:sldId id="265" r:id="rId11"/>
    <p:sldId id="271" r:id="rId12"/>
    <p:sldId id="269" r:id="rId13"/>
    <p:sldId id="272" r:id="rId14"/>
    <p:sldId id="273" r:id="rId15"/>
    <p:sldId id="262" r:id="rId16"/>
    <p:sldId id="270"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2" autoAdjust="0"/>
    <p:restoredTop sz="94630" autoAdjust="0"/>
  </p:normalViewPr>
  <p:slideViewPr>
    <p:cSldViewPr snapToGrid="0">
      <p:cViewPr varScale="1">
        <p:scale>
          <a:sx n="67" d="100"/>
          <a:sy n="67"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385926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347848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5476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335697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365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28949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110439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400645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21296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01E1F-F108-4E22-B803-81DCF0BA31C5}" type="datetimeFigureOut">
              <a:rPr lang="id-ID" smtClean="0"/>
              <a:t>08/01/2015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14966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A01E1F-F108-4E22-B803-81DCF0BA31C5}" type="datetimeFigureOut">
              <a:rPr lang="id-ID" smtClean="0"/>
              <a:t>08/01/2015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02707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A01E1F-F108-4E22-B803-81DCF0BA31C5}" type="datetimeFigureOut">
              <a:rPr lang="id-ID" smtClean="0"/>
              <a:t>08/01/2015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381705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A01E1F-F108-4E22-B803-81DCF0BA31C5}" type="datetimeFigureOut">
              <a:rPr lang="id-ID" smtClean="0"/>
              <a:t>08/01/2015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27366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01E1F-F108-4E22-B803-81DCF0BA31C5}" type="datetimeFigureOut">
              <a:rPr lang="id-ID" smtClean="0"/>
              <a:t>08/01/2015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31824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01E1F-F108-4E22-B803-81DCF0BA31C5}" type="datetimeFigureOut">
              <a:rPr lang="id-ID" smtClean="0"/>
              <a:t>08/01/2015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273852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01E1F-F108-4E22-B803-81DCF0BA31C5}" type="datetimeFigureOut">
              <a:rPr lang="id-ID" smtClean="0"/>
              <a:t>08/01/2015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EF98332-A000-4858-BEC6-F61EA3A7D331}" type="slidenum">
              <a:rPr lang="id-ID" smtClean="0"/>
              <a:t>‹#›</a:t>
            </a:fld>
            <a:endParaRPr lang="id-ID"/>
          </a:p>
        </p:txBody>
      </p:sp>
    </p:spTree>
    <p:extLst>
      <p:ext uri="{BB962C8B-B14F-4D97-AF65-F5344CB8AC3E}">
        <p14:creationId xmlns:p14="http://schemas.microsoft.com/office/powerpoint/2010/main" val="159325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A01E1F-F108-4E22-B803-81DCF0BA31C5}" type="datetimeFigureOut">
              <a:rPr lang="id-ID" smtClean="0"/>
              <a:t>08/01/2015</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F98332-A000-4858-BEC6-F61EA3A7D331}" type="slidenum">
              <a:rPr lang="id-ID" smtClean="0"/>
              <a:t>‹#›</a:t>
            </a:fld>
            <a:endParaRPr lang="id-ID"/>
          </a:p>
        </p:txBody>
      </p:sp>
    </p:spTree>
    <p:extLst>
      <p:ext uri="{BB962C8B-B14F-4D97-AF65-F5344CB8AC3E}">
        <p14:creationId xmlns:p14="http://schemas.microsoft.com/office/powerpoint/2010/main" val="859724205"/>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817" y="1432192"/>
            <a:ext cx="9597916" cy="3800820"/>
          </a:xfrm>
        </p:spPr>
        <p:txBody>
          <a:bodyPr>
            <a:normAutofit fontScale="90000"/>
          </a:bodyPr>
          <a:lstStyle/>
          <a:p>
            <a:r>
              <a:rPr lang="id-ID" b="1" dirty="0" smtClean="0"/>
              <a:t/>
            </a:r>
            <a:br>
              <a:rPr lang="id-ID" b="1" dirty="0" smtClean="0"/>
            </a:br>
            <a:r>
              <a:rPr lang="id-ID" b="1" dirty="0"/>
              <a:t/>
            </a:r>
            <a:br>
              <a:rPr lang="id-ID" b="1" dirty="0"/>
            </a:br>
            <a:r>
              <a:rPr lang="id-ID" b="1" dirty="0" smtClean="0"/>
              <a:t/>
            </a:r>
            <a:br>
              <a:rPr lang="id-ID" b="1" dirty="0" smtClean="0"/>
            </a:br>
            <a:r>
              <a:rPr lang="id-ID" b="1" dirty="0"/>
              <a:t/>
            </a:r>
            <a:br>
              <a:rPr lang="id-ID" b="1" dirty="0"/>
            </a:br>
            <a:r>
              <a:rPr lang="id-ID" b="1" dirty="0" smtClean="0"/>
              <a:t/>
            </a:r>
            <a:br>
              <a:rPr lang="id-ID" b="1" dirty="0" smtClean="0"/>
            </a:br>
            <a:r>
              <a:rPr lang="id-ID" b="1" dirty="0" smtClean="0"/>
              <a:t/>
            </a:r>
            <a:br>
              <a:rPr lang="id-ID" b="1" dirty="0" smtClean="0"/>
            </a:br>
            <a:r>
              <a:rPr lang="en-US" sz="4000" b="1" dirty="0" smtClean="0"/>
              <a:t>JAKARTA </a:t>
            </a:r>
            <a:r>
              <a:rPr lang="en-US" sz="4000" b="1" dirty="0"/>
              <a:t>INDONESIA UBF MISSION REPORT </a:t>
            </a:r>
            <a:r>
              <a:rPr lang="en-US" sz="4000" b="1" dirty="0" smtClean="0"/>
              <a:t>2014</a:t>
            </a:r>
            <a:r>
              <a:rPr lang="id-ID" b="1" dirty="0" smtClean="0"/>
              <a:t/>
            </a:r>
            <a:br>
              <a:rPr lang="id-ID" b="1" dirty="0" smtClean="0"/>
            </a:br>
            <a:r>
              <a:rPr lang="id-ID" b="1" dirty="0" smtClean="0"/>
              <a:t/>
            </a:r>
            <a:br>
              <a:rPr lang="id-ID" b="1" dirty="0" smtClean="0"/>
            </a:br>
            <a:r>
              <a:rPr lang="en-US" sz="2200" i="1" dirty="0" smtClean="0"/>
              <a:t>The third time he said to him, </a:t>
            </a:r>
            <a:br>
              <a:rPr lang="en-US" sz="2200" i="1" dirty="0" smtClean="0"/>
            </a:br>
            <a:r>
              <a:rPr lang="en-US" sz="2200" i="1" dirty="0" smtClean="0"/>
              <a:t>“Simon son of John, do you love me?”</a:t>
            </a:r>
            <a:r>
              <a:rPr lang="id-ID" sz="2200" dirty="0" smtClean="0"/>
              <a:t/>
            </a:r>
            <a:br>
              <a:rPr lang="id-ID" sz="2200" dirty="0" smtClean="0"/>
            </a:br>
            <a:r>
              <a:rPr lang="en-US" sz="2200" i="1" dirty="0" smtClean="0"/>
              <a:t>Peter was hurt because Jesus asked him the third time, </a:t>
            </a:r>
            <a:br>
              <a:rPr lang="en-US" sz="2200" i="1" dirty="0" smtClean="0"/>
            </a:br>
            <a:r>
              <a:rPr lang="en-US" sz="2200" i="1" dirty="0" smtClean="0"/>
              <a:t>“Do you love me?” </a:t>
            </a:r>
            <a:br>
              <a:rPr lang="en-US" sz="2200" i="1" dirty="0" smtClean="0"/>
            </a:br>
            <a:r>
              <a:rPr lang="en-US" sz="2200" i="1" dirty="0" smtClean="0"/>
              <a:t>He said, “Lord, you know all things; </a:t>
            </a:r>
            <a:br>
              <a:rPr lang="en-US" sz="2200" i="1" dirty="0" smtClean="0"/>
            </a:br>
            <a:r>
              <a:rPr lang="en-US" sz="2200" i="1" dirty="0" smtClean="0"/>
              <a:t>you know that I love you.”</a:t>
            </a:r>
            <a:r>
              <a:rPr lang="id-ID" sz="2200" dirty="0" smtClean="0"/>
              <a:t/>
            </a:r>
            <a:br>
              <a:rPr lang="id-ID" sz="2200" dirty="0" smtClean="0"/>
            </a:br>
            <a:r>
              <a:rPr lang="en-US" sz="2200" i="1" dirty="0" smtClean="0"/>
              <a:t>Jesus said, “Feed my sheep. (John 21:17)</a:t>
            </a:r>
            <a:r>
              <a:rPr lang="id-ID" dirty="0" smtClean="0"/>
              <a:t/>
            </a:r>
            <a:br>
              <a:rPr lang="id-ID" dirty="0" smtClean="0"/>
            </a:br>
            <a:endParaRPr lang="id-ID" dirty="0"/>
          </a:p>
        </p:txBody>
      </p:sp>
    </p:spTree>
    <p:extLst>
      <p:ext uri="{BB962C8B-B14F-4D97-AF65-F5344CB8AC3E}">
        <p14:creationId xmlns:p14="http://schemas.microsoft.com/office/powerpoint/2010/main" val="2641536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4045"/>
          </a:xfrm>
        </p:spPr>
        <p:txBody>
          <a:bodyPr>
            <a:normAutofit fontScale="90000"/>
          </a:bodyPr>
          <a:lstStyle/>
          <a:p>
            <a:r>
              <a:rPr lang="en-US" sz="4900" b="1" dirty="0"/>
              <a:t>History of </a:t>
            </a:r>
            <a:r>
              <a:rPr lang="en-US" sz="4900" b="1" dirty="0" smtClean="0"/>
              <a:t>Life</a:t>
            </a:r>
            <a:endParaRPr lang="id-ID" dirty="0"/>
          </a:p>
        </p:txBody>
      </p:sp>
      <p:sp>
        <p:nvSpPr>
          <p:cNvPr id="3" name="Content Placeholder 2"/>
          <p:cNvSpPr>
            <a:spLocks noGrp="1"/>
          </p:cNvSpPr>
          <p:nvPr>
            <p:ph idx="1"/>
          </p:nvPr>
        </p:nvSpPr>
        <p:spPr>
          <a:xfrm>
            <a:off x="673063" y="1428460"/>
            <a:ext cx="8596668" cy="3880773"/>
          </a:xfrm>
        </p:spPr>
        <p:txBody>
          <a:bodyPr/>
          <a:lstStyle/>
          <a:p>
            <a:r>
              <a:rPr lang="en-US" u="sng" dirty="0"/>
              <a:t>God-given New Life to Ancestral Shepherd </a:t>
            </a:r>
            <a:r>
              <a:rPr lang="en-US" u="sng" dirty="0" smtClean="0"/>
              <a:t>Hengky</a:t>
            </a:r>
          </a:p>
          <a:p>
            <a:r>
              <a:rPr lang="en-US" u="sng" dirty="0" smtClean="0"/>
              <a:t>-His Remaining 6 months of his  life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259308"/>
            <a:ext cx="3580266" cy="21679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801" y="3677302"/>
            <a:ext cx="4473598" cy="29769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6652" y="48278"/>
            <a:ext cx="4393361" cy="32950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8368" y="3501297"/>
            <a:ext cx="4438649" cy="3328987"/>
          </a:xfrm>
          <a:prstGeom prst="rect">
            <a:avLst/>
          </a:prstGeom>
        </p:spPr>
      </p:pic>
    </p:spTree>
    <p:extLst>
      <p:ext uri="{BB962C8B-B14F-4D97-AF65-F5344CB8AC3E}">
        <p14:creationId xmlns:p14="http://schemas.microsoft.com/office/powerpoint/2010/main" val="251171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6924"/>
          </a:xfrm>
        </p:spPr>
        <p:txBody>
          <a:bodyPr>
            <a:normAutofit fontScale="90000"/>
          </a:bodyPr>
          <a:lstStyle/>
          <a:p>
            <a:r>
              <a:rPr lang="en-US" sz="4900" b="1" dirty="0" smtClean="0"/>
              <a:t>Ministry for 2014 Freshmen</a:t>
            </a:r>
            <a:endParaRPr lang="id-ID" dirty="0"/>
          </a:p>
        </p:txBody>
      </p:sp>
      <p:sp>
        <p:nvSpPr>
          <p:cNvPr id="3" name="Content Placeholder 2"/>
          <p:cNvSpPr>
            <a:spLocks noGrp="1"/>
          </p:cNvSpPr>
          <p:nvPr>
            <p:ph idx="1"/>
          </p:nvPr>
        </p:nvSpPr>
        <p:spPr>
          <a:xfrm>
            <a:off x="677334" y="1531731"/>
            <a:ext cx="8596668" cy="3880773"/>
          </a:xfrm>
        </p:spPr>
        <p:txBody>
          <a:bodyPr/>
          <a:lstStyle/>
          <a:p>
            <a:r>
              <a:rPr lang="en-US" b="1" dirty="0"/>
              <a:t>Freshmen Welcome Party</a:t>
            </a:r>
            <a:endParaRPr lang="id-ID" b="1" dirty="0"/>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838" y="2923504"/>
            <a:ext cx="3318667" cy="248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27" y="2112135"/>
            <a:ext cx="3318666" cy="2489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450" y="3606651"/>
            <a:ext cx="3798723" cy="2849042"/>
          </a:xfrm>
          <a:prstGeom prst="rect">
            <a:avLst/>
          </a:prstGeom>
        </p:spPr>
      </p:pic>
    </p:spTree>
    <p:extLst>
      <p:ext uri="{BB962C8B-B14F-4D97-AF65-F5344CB8AC3E}">
        <p14:creationId xmlns:p14="http://schemas.microsoft.com/office/powerpoint/2010/main" val="289831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9576"/>
          </a:xfrm>
        </p:spPr>
        <p:txBody>
          <a:bodyPr>
            <a:normAutofit/>
          </a:bodyPr>
          <a:lstStyle/>
          <a:p>
            <a:r>
              <a:rPr lang="en-US" sz="4900" b="1" dirty="0"/>
              <a:t>History of Life </a:t>
            </a:r>
            <a:r>
              <a:rPr lang="en-US" b="1" dirty="0"/>
              <a:t>(new </a:t>
            </a:r>
            <a:r>
              <a:rPr lang="en-US" b="1" dirty="0" smtClean="0"/>
              <a:t>co-workers)</a:t>
            </a:r>
            <a:endParaRPr lang="id-ID" dirty="0"/>
          </a:p>
        </p:txBody>
      </p:sp>
      <p:sp>
        <p:nvSpPr>
          <p:cNvPr id="3" name="Content Placeholder 2"/>
          <p:cNvSpPr>
            <a:spLocks noGrp="1"/>
          </p:cNvSpPr>
          <p:nvPr>
            <p:ph idx="1"/>
          </p:nvPr>
        </p:nvSpPr>
        <p:spPr/>
        <p:txBody>
          <a:bodyPr/>
          <a:lstStyle/>
          <a:p>
            <a:r>
              <a:rPr lang="en-US" b="1" dirty="0"/>
              <a:t>Opened door to pioneering East Malaysia</a:t>
            </a:r>
            <a:endParaRPr lang="id-ID" b="1" dirty="0"/>
          </a:p>
          <a:p>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694903"/>
            <a:ext cx="4768863" cy="35766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327" y="3644722"/>
            <a:ext cx="3937238" cy="2949128"/>
          </a:xfrm>
          <a:prstGeom prst="rect">
            <a:avLst/>
          </a:prstGeom>
        </p:spPr>
      </p:pic>
      <p:sp>
        <p:nvSpPr>
          <p:cNvPr id="9" name="Content Placeholder 2"/>
          <p:cNvSpPr txBox="1">
            <a:spLocks/>
          </p:cNvSpPr>
          <p:nvPr/>
        </p:nvSpPr>
        <p:spPr>
          <a:xfrm>
            <a:off x="5683263" y="3021328"/>
            <a:ext cx="3590740" cy="393205"/>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smtClean="0"/>
              <a:t>UNIMAS (Univ. Malaysia Sarawak)</a:t>
            </a:r>
            <a:endParaRPr lang="id-ID" dirty="0"/>
          </a:p>
        </p:txBody>
      </p:sp>
    </p:spTree>
    <p:extLst>
      <p:ext uri="{BB962C8B-B14F-4D97-AF65-F5344CB8AC3E}">
        <p14:creationId xmlns:p14="http://schemas.microsoft.com/office/powerpoint/2010/main" val="360567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713"/>
          </a:xfrm>
        </p:spPr>
        <p:txBody>
          <a:bodyPr>
            <a:normAutofit/>
          </a:bodyPr>
          <a:lstStyle/>
          <a:p>
            <a:r>
              <a:rPr lang="en-US" sz="4900" b="1" dirty="0"/>
              <a:t>History of Life </a:t>
            </a:r>
            <a:r>
              <a:rPr lang="en-US" b="1" dirty="0"/>
              <a:t>(new </a:t>
            </a:r>
            <a:r>
              <a:rPr lang="en-US" b="1" dirty="0" smtClean="0"/>
              <a:t>co-workers)</a:t>
            </a:r>
            <a:endParaRPr lang="id-ID" dirty="0"/>
          </a:p>
        </p:txBody>
      </p:sp>
      <p:sp>
        <p:nvSpPr>
          <p:cNvPr id="3" name="Content Placeholder 2"/>
          <p:cNvSpPr>
            <a:spLocks noGrp="1"/>
          </p:cNvSpPr>
          <p:nvPr>
            <p:ph idx="1"/>
          </p:nvPr>
        </p:nvSpPr>
        <p:spPr>
          <a:xfrm>
            <a:off x="677334" y="2160590"/>
            <a:ext cx="7384841" cy="595490"/>
          </a:xfrm>
        </p:spPr>
        <p:txBody>
          <a:bodyPr/>
          <a:lstStyle/>
          <a:p>
            <a:r>
              <a:rPr lang="en-US" b="1" dirty="0"/>
              <a:t>Chris Shepherd </a:t>
            </a:r>
            <a:r>
              <a:rPr lang="en-US" b="1" dirty="0" smtClean="0"/>
              <a:t>home (</a:t>
            </a:r>
            <a:r>
              <a:rPr lang="en-US" altLang="ko-KR" b="1" dirty="0" smtClean="0"/>
              <a:t>Shippensburg UBF, USA)</a:t>
            </a:r>
            <a:endParaRPr lang="id-ID" b="1" dirty="0"/>
          </a:p>
          <a:p>
            <a:endParaRPr lang="id-ID" b="1" dirty="0"/>
          </a:p>
          <a:p>
            <a:endParaRPr lang="id-ID"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69" y="2564653"/>
            <a:ext cx="4537385" cy="3021127"/>
          </a:xfrm>
          <a:prstGeom prst="rect">
            <a:avLst/>
          </a:prstGeom>
        </p:spPr>
      </p:pic>
      <p:sp>
        <p:nvSpPr>
          <p:cNvPr id="7" name="Content Placeholder 2"/>
          <p:cNvSpPr txBox="1">
            <a:spLocks/>
          </p:cNvSpPr>
          <p:nvPr/>
        </p:nvSpPr>
        <p:spPr>
          <a:xfrm>
            <a:off x="960669" y="5586947"/>
            <a:ext cx="7384841" cy="5954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smtClean="0"/>
              <a:t>-Assist ministry of Jakarta UBF and Ministry of East Malaysia</a:t>
            </a:r>
            <a:endParaRPr lang="id-ID" b="1" dirty="0" smtClean="0"/>
          </a:p>
          <a:p>
            <a:endParaRPr lang="id-ID" b="1" dirty="0" smtClean="0"/>
          </a:p>
          <a:p>
            <a:endParaRPr lang="id-ID" dirty="0"/>
          </a:p>
        </p:txBody>
      </p:sp>
    </p:spTree>
    <p:extLst>
      <p:ext uri="{BB962C8B-B14F-4D97-AF65-F5344CB8AC3E}">
        <p14:creationId xmlns:p14="http://schemas.microsoft.com/office/powerpoint/2010/main" val="3085731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1166"/>
          </a:xfrm>
        </p:spPr>
        <p:txBody>
          <a:bodyPr/>
          <a:lstStyle/>
          <a:p>
            <a:r>
              <a:rPr lang="en-US" b="1" dirty="0"/>
              <a:t>History of </a:t>
            </a:r>
            <a:r>
              <a:rPr lang="en-US" b="1" dirty="0" err="1"/>
              <a:t>C</a:t>
            </a:r>
            <a:r>
              <a:rPr lang="en-US" b="1" dirty="0" err="1" smtClean="0"/>
              <a:t>oworking</a:t>
            </a:r>
            <a:endParaRPr lang="id-ID" dirty="0"/>
          </a:p>
        </p:txBody>
      </p:sp>
      <p:sp>
        <p:nvSpPr>
          <p:cNvPr id="3" name="Content Placeholder 2"/>
          <p:cNvSpPr>
            <a:spLocks noGrp="1"/>
          </p:cNvSpPr>
          <p:nvPr>
            <p:ph idx="1"/>
          </p:nvPr>
        </p:nvSpPr>
        <p:spPr>
          <a:xfrm>
            <a:off x="677334" y="1300766"/>
            <a:ext cx="8596668" cy="3880773"/>
          </a:xfrm>
        </p:spPr>
        <p:txBody>
          <a:bodyPr/>
          <a:lstStyle/>
          <a:p>
            <a:r>
              <a:rPr lang="en-US" b="1" dirty="0"/>
              <a:t>Co-working with Malaysia K.L. </a:t>
            </a:r>
            <a:r>
              <a:rPr lang="en-US" b="1" dirty="0" smtClean="0"/>
              <a:t>UBF (New Year Conf.)</a:t>
            </a: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287" y="2178676"/>
            <a:ext cx="4344392" cy="32582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374" y="3483799"/>
            <a:ext cx="4284372" cy="32132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31089" y="647198"/>
            <a:ext cx="3134758" cy="2351068"/>
          </a:xfrm>
          <a:prstGeom prst="rect">
            <a:avLst/>
          </a:prstGeom>
        </p:spPr>
      </p:pic>
    </p:spTree>
    <p:extLst>
      <p:ext uri="{BB962C8B-B14F-4D97-AF65-F5344CB8AC3E}">
        <p14:creationId xmlns:p14="http://schemas.microsoft.com/office/powerpoint/2010/main" val="2959314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499"/>
          </a:xfrm>
        </p:spPr>
        <p:txBody>
          <a:bodyPr>
            <a:normAutofit fontScale="90000"/>
          </a:bodyPr>
          <a:lstStyle/>
          <a:p>
            <a:pPr lvl="0"/>
            <a:r>
              <a:rPr lang="en-US" b="1" dirty="0"/>
              <a:t>Thanksgiving </a:t>
            </a:r>
            <a:r>
              <a:rPr lang="en-US" b="1" dirty="0" smtClean="0"/>
              <a:t>Topics</a:t>
            </a:r>
            <a:endParaRPr lang="id-ID" dirty="0"/>
          </a:p>
        </p:txBody>
      </p:sp>
      <p:sp>
        <p:nvSpPr>
          <p:cNvPr id="3" name="Content Placeholder 2"/>
          <p:cNvSpPr>
            <a:spLocks noGrp="1"/>
          </p:cNvSpPr>
          <p:nvPr>
            <p:ph idx="1"/>
          </p:nvPr>
        </p:nvSpPr>
        <p:spPr>
          <a:xfrm>
            <a:off x="677334" y="1259067"/>
            <a:ext cx="8596668" cy="3880773"/>
          </a:xfrm>
        </p:spPr>
        <p:txBody>
          <a:bodyPr>
            <a:normAutofit/>
          </a:bodyPr>
          <a:lstStyle/>
          <a:p>
            <a:pPr marL="0" indent="0">
              <a:buNone/>
            </a:pPr>
            <a:r>
              <a:rPr lang="en-US" b="1" u="sng"/>
              <a:t>Thanksgiving </a:t>
            </a:r>
            <a:r>
              <a:rPr lang="en-US" b="1" u="sng" smtClean="0"/>
              <a:t>Topics</a:t>
            </a:r>
            <a:endParaRPr lang="id-ID" u="sng" dirty="0" smtClean="0"/>
          </a:p>
          <a:p>
            <a:r>
              <a:rPr lang="id-ID" dirty="0" smtClean="0"/>
              <a:t>F</a:t>
            </a:r>
            <a:r>
              <a:rPr lang="en-US" dirty="0" err="1" smtClean="0"/>
              <a:t>ulfilling</a:t>
            </a:r>
            <a:r>
              <a:rPr lang="en-US" dirty="0" smtClean="0"/>
              <a:t> </a:t>
            </a:r>
            <a:r>
              <a:rPr lang="en-US" dirty="0"/>
              <a:t>the ministry of Romans Bible </a:t>
            </a:r>
            <a:r>
              <a:rPr lang="en-US" dirty="0" smtClean="0"/>
              <a:t>study</a:t>
            </a:r>
            <a:endParaRPr lang="id-ID" dirty="0" smtClean="0"/>
          </a:p>
          <a:p>
            <a:r>
              <a:rPr lang="en-US" dirty="0" smtClean="0"/>
              <a:t>Expand </a:t>
            </a:r>
            <a:r>
              <a:rPr lang="id-ID" dirty="0" smtClean="0"/>
              <a:t>F</a:t>
            </a:r>
            <a:r>
              <a:rPr lang="en-US" dirty="0" smtClean="0"/>
              <a:t>rom </a:t>
            </a:r>
            <a:r>
              <a:rPr lang="en-US" dirty="0"/>
              <a:t>7 </a:t>
            </a:r>
            <a:r>
              <a:rPr lang="en-US" dirty="0" smtClean="0"/>
              <a:t>campuses</a:t>
            </a:r>
            <a:r>
              <a:rPr lang="id-ID" dirty="0" smtClean="0"/>
              <a:t> </a:t>
            </a:r>
            <a:r>
              <a:rPr lang="en-US" dirty="0"/>
              <a:t>to 10 </a:t>
            </a:r>
            <a:r>
              <a:rPr lang="en-US" dirty="0" smtClean="0"/>
              <a:t>campuses</a:t>
            </a:r>
            <a:endParaRPr lang="id-ID" dirty="0" smtClean="0"/>
          </a:p>
          <a:p>
            <a:r>
              <a:rPr lang="id-ID" dirty="0" smtClean="0"/>
              <a:t>C</a:t>
            </a:r>
            <a:r>
              <a:rPr lang="en-US" dirty="0" err="1" smtClean="0"/>
              <a:t>owork</a:t>
            </a:r>
            <a:r>
              <a:rPr lang="en-US" dirty="0" smtClean="0"/>
              <a:t> </a:t>
            </a:r>
            <a:r>
              <a:rPr lang="en-US" dirty="0"/>
              <a:t>well with native </a:t>
            </a:r>
            <a:r>
              <a:rPr lang="en-US" dirty="0" smtClean="0"/>
              <a:t>shepherds</a:t>
            </a:r>
            <a:endParaRPr lang="id-ID" dirty="0" smtClean="0"/>
          </a:p>
          <a:p>
            <a:r>
              <a:rPr lang="id-ID" dirty="0" smtClean="0"/>
              <a:t>T</a:t>
            </a:r>
            <a:r>
              <a:rPr lang="en-US" dirty="0" smtClean="0"/>
              <a:t>o </a:t>
            </a:r>
            <a:r>
              <a:rPr lang="en-US" dirty="0"/>
              <a:t>have an independent </a:t>
            </a:r>
            <a:r>
              <a:rPr lang="en-US" dirty="0" smtClean="0"/>
              <a:t>economic life </a:t>
            </a:r>
            <a:endParaRPr lang="id-ID" dirty="0" smtClean="0"/>
          </a:p>
          <a:p>
            <a:pPr marL="0" indent="0">
              <a:buNone/>
            </a:pPr>
            <a:endParaRPr lang="id-ID" dirty="0"/>
          </a:p>
          <a:p>
            <a:endParaRPr lang="id-ID"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83" y="3335628"/>
            <a:ext cx="3485881" cy="26144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522" y="4095482"/>
            <a:ext cx="3485881" cy="26144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3465" y="1476119"/>
            <a:ext cx="2929892" cy="21974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1040" y="3890589"/>
            <a:ext cx="3331336" cy="249850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12" y="1259067"/>
            <a:ext cx="3442051" cy="2581538"/>
          </a:xfrm>
          <a:prstGeom prst="rect">
            <a:avLst/>
          </a:prstGeom>
        </p:spPr>
      </p:pic>
    </p:spTree>
    <p:extLst>
      <p:ext uri="{BB962C8B-B14F-4D97-AF65-F5344CB8AC3E}">
        <p14:creationId xmlns:p14="http://schemas.microsoft.com/office/powerpoint/2010/main" val="322115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03290"/>
          </a:xfrm>
        </p:spPr>
        <p:txBody>
          <a:bodyPr>
            <a:normAutofit/>
          </a:bodyPr>
          <a:lstStyle/>
          <a:p>
            <a:r>
              <a:rPr lang="en-US" b="1" dirty="0" smtClean="0"/>
              <a:t>New Year 2015 Direction</a:t>
            </a:r>
            <a:endParaRPr lang="id-ID" dirty="0"/>
          </a:p>
        </p:txBody>
      </p:sp>
      <p:sp>
        <p:nvSpPr>
          <p:cNvPr id="3" name="Content Placeholder 2"/>
          <p:cNvSpPr>
            <a:spLocks noGrp="1"/>
          </p:cNvSpPr>
          <p:nvPr>
            <p:ph idx="1"/>
          </p:nvPr>
        </p:nvSpPr>
        <p:spPr>
          <a:xfrm>
            <a:off x="677334" y="1271946"/>
            <a:ext cx="8041663" cy="3815209"/>
          </a:xfrm>
        </p:spPr>
        <p:txBody>
          <a:bodyPr>
            <a:normAutofit fontScale="62500" lnSpcReduction="20000"/>
          </a:bodyPr>
          <a:lstStyle/>
          <a:p>
            <a:r>
              <a:rPr lang="en-US" sz="2300" b="1" dirty="0" smtClean="0"/>
              <a:t>Key Verse of Jakarta UBF : John 21:17</a:t>
            </a:r>
          </a:p>
          <a:p>
            <a:r>
              <a:rPr lang="en-US" sz="2300" b="1" dirty="0" smtClean="0"/>
              <a:t>(1</a:t>
            </a:r>
            <a:r>
              <a:rPr lang="en-US" sz="2300" b="1" dirty="0"/>
              <a:t>) pray that we may be more spiritually awake by struggling to eat daily bread </a:t>
            </a:r>
            <a:r>
              <a:rPr lang="en-US" sz="2300" b="1" dirty="0" smtClean="0"/>
              <a:t>	        	    	   and prayer consistently </a:t>
            </a:r>
            <a:r>
              <a:rPr lang="en-US" sz="2300" dirty="0" smtClean="0"/>
              <a:t> </a:t>
            </a:r>
          </a:p>
          <a:p>
            <a:r>
              <a:rPr lang="en-US" sz="2300" b="1" dirty="0" smtClean="0"/>
              <a:t>(</a:t>
            </a:r>
            <a:r>
              <a:rPr lang="en-US" sz="2300" b="1" dirty="0"/>
              <a:t>2) pray that there may be movement in our one-to-one </a:t>
            </a:r>
            <a:r>
              <a:rPr lang="en-US" sz="2300" b="1" dirty="0" smtClean="0"/>
              <a:t>ministry</a:t>
            </a:r>
          </a:p>
          <a:p>
            <a:r>
              <a:rPr lang="en-US" sz="2300" b="1" dirty="0" smtClean="0"/>
              <a:t>(3</a:t>
            </a:r>
            <a:r>
              <a:rPr lang="en-US" sz="2300" b="1" dirty="0"/>
              <a:t>) pray that we may have 2 pioneered </a:t>
            </a:r>
            <a:r>
              <a:rPr lang="en-US" sz="2300" b="1" dirty="0" smtClean="0"/>
              <a:t>Chapters</a:t>
            </a:r>
            <a:r>
              <a:rPr lang="en-US" sz="2300" dirty="0" smtClean="0"/>
              <a:t>     </a:t>
            </a:r>
          </a:p>
          <a:p>
            <a:r>
              <a:rPr lang="en-US" sz="2300" b="1" dirty="0" smtClean="0"/>
              <a:t>(</a:t>
            </a:r>
            <a:r>
              <a:rPr lang="en-US" sz="2300" b="1" dirty="0"/>
              <a:t>4) pray that the shepherds are able to study acupuncture with faith and </a:t>
            </a:r>
            <a:r>
              <a:rPr lang="en-US" sz="2300" b="1" dirty="0" smtClean="0"/>
              <a:t>  			    	   commitment</a:t>
            </a:r>
          </a:p>
          <a:p>
            <a:endParaRPr lang="en-US" sz="2300" b="1" dirty="0" smtClean="0"/>
          </a:p>
          <a:p>
            <a:endParaRPr lang="en-US" sz="2300" b="1" dirty="0"/>
          </a:p>
          <a:p>
            <a:r>
              <a:rPr lang="en-US" sz="2300" b="1" dirty="0" smtClean="0"/>
              <a:t>Key Verse :</a:t>
            </a:r>
          </a:p>
          <a:p>
            <a:r>
              <a:rPr lang="en-US" sz="2300" b="1" dirty="0" smtClean="0"/>
              <a:t>1. M Peter Kim-Rom 12:1,2</a:t>
            </a:r>
          </a:p>
          <a:p>
            <a:r>
              <a:rPr lang="en-US" sz="2300" b="1" dirty="0" smtClean="0"/>
              <a:t>2. </a:t>
            </a:r>
            <a:r>
              <a:rPr lang="en-US" sz="2300" b="1" dirty="0" err="1" smtClean="0"/>
              <a:t>Sh</a:t>
            </a:r>
            <a:r>
              <a:rPr lang="en-US" sz="2300" b="1" dirty="0" smtClean="0"/>
              <a:t> Hengky-Mat 6:33</a:t>
            </a:r>
          </a:p>
          <a:p>
            <a:r>
              <a:rPr lang="en-US" sz="2300" b="1" dirty="0" smtClean="0"/>
              <a:t>3. </a:t>
            </a:r>
            <a:r>
              <a:rPr lang="en-US" sz="2300" b="1" dirty="0" err="1" smtClean="0"/>
              <a:t>Sh</a:t>
            </a:r>
            <a:r>
              <a:rPr lang="en-US" sz="2300" b="1" dirty="0" smtClean="0"/>
              <a:t> </a:t>
            </a:r>
            <a:r>
              <a:rPr lang="en-US" sz="2300" b="1" smtClean="0"/>
              <a:t>Carolus-1 Ki </a:t>
            </a:r>
            <a:r>
              <a:rPr lang="en-US" sz="2300" b="1" dirty="0" smtClean="0"/>
              <a:t>2:2,3</a:t>
            </a:r>
          </a:p>
          <a:p>
            <a:pPr marL="0" indent="0">
              <a:buNone/>
            </a:pPr>
            <a:endParaRPr lang="id-ID" dirty="0"/>
          </a:p>
        </p:txBody>
      </p:sp>
    </p:spTree>
    <p:extLst>
      <p:ext uri="{BB962C8B-B14F-4D97-AF65-F5344CB8AC3E}">
        <p14:creationId xmlns:p14="http://schemas.microsoft.com/office/powerpoint/2010/main" val="1684890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8439"/>
          </a:xfrm>
        </p:spPr>
        <p:txBody>
          <a:bodyPr>
            <a:noAutofit/>
          </a:bodyPr>
          <a:lstStyle/>
          <a:p>
            <a:pPr lvl="0"/>
            <a:r>
              <a:rPr lang="en-US" b="1" dirty="0"/>
              <a:t>Ministry of the </a:t>
            </a:r>
            <a:r>
              <a:rPr lang="en-US" b="1" dirty="0" smtClean="0"/>
              <a:t>Word</a:t>
            </a:r>
            <a:endParaRPr lang="id-ID" dirty="0"/>
          </a:p>
        </p:txBody>
      </p:sp>
      <p:sp>
        <p:nvSpPr>
          <p:cNvPr id="3" name="Content Placeholder 2"/>
          <p:cNvSpPr>
            <a:spLocks noGrp="1"/>
          </p:cNvSpPr>
          <p:nvPr>
            <p:ph idx="1"/>
          </p:nvPr>
        </p:nvSpPr>
        <p:spPr>
          <a:xfrm>
            <a:off x="677334" y="1378039"/>
            <a:ext cx="8596668" cy="3880773"/>
          </a:xfrm>
        </p:spPr>
        <p:txBody>
          <a:bodyPr/>
          <a:lstStyle/>
          <a:p>
            <a:r>
              <a:rPr lang="id-ID" dirty="0" smtClean="0"/>
              <a:t>S</a:t>
            </a:r>
            <a:r>
              <a:rPr lang="en-US" dirty="0" err="1" smtClean="0"/>
              <a:t>tudying</a:t>
            </a:r>
            <a:r>
              <a:rPr lang="en-US" dirty="0" smtClean="0"/>
              <a:t> </a:t>
            </a:r>
            <a:r>
              <a:rPr lang="en-US" dirty="0"/>
              <a:t>the book of Hosea </a:t>
            </a:r>
            <a:r>
              <a:rPr lang="en-US" dirty="0" smtClean="0"/>
              <a:t>and Romans</a:t>
            </a:r>
          </a:p>
          <a:p>
            <a:r>
              <a:rPr lang="en-US" dirty="0" smtClean="0"/>
              <a:t>Messengers</a:t>
            </a:r>
          </a:p>
          <a:p>
            <a:r>
              <a:rPr lang="id-ID" dirty="0"/>
              <a:t>U</a:t>
            </a:r>
            <a:r>
              <a:rPr lang="en-US" dirty="0" err="1"/>
              <a:t>pon</a:t>
            </a:r>
            <a:r>
              <a:rPr lang="en-US" dirty="0"/>
              <a:t> </a:t>
            </a:r>
            <a:r>
              <a:rPr lang="en-US" dirty="0" smtClean="0"/>
              <a:t>acknowledgement of God and His grace (Hosea 6:6; Rom 6:14)</a:t>
            </a:r>
            <a:endParaRPr lang="id-ID" dirty="0"/>
          </a:p>
          <a:p>
            <a:endParaRPr lang="id-ID"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2781836"/>
            <a:ext cx="4694093" cy="35205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465" y="2781836"/>
            <a:ext cx="4694093" cy="3520570"/>
          </a:xfrm>
          <a:prstGeom prst="rect">
            <a:avLst/>
          </a:prstGeom>
        </p:spPr>
      </p:pic>
    </p:spTree>
    <p:extLst>
      <p:ext uri="{BB962C8B-B14F-4D97-AF65-F5344CB8AC3E}">
        <p14:creationId xmlns:p14="http://schemas.microsoft.com/office/powerpoint/2010/main" val="198146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5104"/>
          </a:xfrm>
        </p:spPr>
        <p:txBody>
          <a:bodyPr>
            <a:normAutofit fontScale="90000"/>
          </a:bodyPr>
          <a:lstStyle/>
          <a:p>
            <a:pPr lvl="0"/>
            <a:r>
              <a:rPr lang="en-US" b="1" dirty="0"/>
              <a:t>Ministry of Easter Conference</a:t>
            </a:r>
            <a:r>
              <a:rPr lang="id-ID" dirty="0"/>
              <a:t/>
            </a:r>
            <a:br>
              <a:rPr lang="id-ID" dirty="0"/>
            </a:br>
            <a:r>
              <a:rPr lang="id-ID" dirty="0" smtClean="0"/>
              <a:t>	</a:t>
            </a:r>
            <a:endParaRPr lang="id-ID" dirty="0"/>
          </a:p>
        </p:txBody>
      </p:sp>
      <p:sp>
        <p:nvSpPr>
          <p:cNvPr id="3" name="Content Placeholder 2"/>
          <p:cNvSpPr>
            <a:spLocks noGrp="1"/>
          </p:cNvSpPr>
          <p:nvPr>
            <p:ph idx="1"/>
          </p:nvPr>
        </p:nvSpPr>
        <p:spPr>
          <a:xfrm>
            <a:off x="677334" y="1207552"/>
            <a:ext cx="8596668" cy="3880773"/>
          </a:xfrm>
        </p:spPr>
        <p:txBody>
          <a:bodyPr>
            <a:normAutofit/>
          </a:bodyPr>
          <a:lstStyle/>
          <a:p>
            <a:r>
              <a:rPr lang="en-US" dirty="0" smtClean="0"/>
              <a:t>31 attendees </a:t>
            </a:r>
            <a:endParaRPr lang="id-ID" dirty="0" smtClean="0"/>
          </a:p>
          <a:p>
            <a:r>
              <a:rPr lang="en-US" dirty="0"/>
              <a:t>8 </a:t>
            </a:r>
            <a:r>
              <a:rPr lang="en-US" dirty="0" smtClean="0"/>
              <a:t>Malaysia UBF brothers </a:t>
            </a:r>
            <a:r>
              <a:rPr lang="en-US" dirty="0"/>
              <a:t>and sisters </a:t>
            </a:r>
            <a:r>
              <a:rPr lang="en-US" dirty="0" smtClean="0"/>
              <a:t>join</a:t>
            </a:r>
          </a:p>
          <a:p>
            <a:r>
              <a:rPr lang="id-ID" dirty="0"/>
              <a:t>R</a:t>
            </a:r>
            <a:r>
              <a:rPr lang="en-US" dirty="0" err="1"/>
              <a:t>ented</a:t>
            </a:r>
            <a:r>
              <a:rPr lang="en-US" dirty="0"/>
              <a:t> a large military tent</a:t>
            </a:r>
            <a:endParaRPr lang="id-ID" dirty="0"/>
          </a:p>
          <a:p>
            <a:r>
              <a:rPr lang="en-US" dirty="0"/>
              <a:t>Korean and Indonesian food </a:t>
            </a:r>
            <a:endParaRPr lang="id-ID" dirty="0"/>
          </a:p>
          <a:p>
            <a:r>
              <a:rPr lang="en-US" dirty="0"/>
              <a:t>Easter 3 main </a:t>
            </a:r>
            <a:r>
              <a:rPr lang="en-US" dirty="0" smtClean="0"/>
              <a:t>messengers</a:t>
            </a:r>
          </a:p>
          <a:p>
            <a:r>
              <a:rPr lang="id-ID" dirty="0"/>
              <a:t>S</a:t>
            </a:r>
            <a:r>
              <a:rPr lang="en-US" dirty="0" err="1"/>
              <a:t>pecial</a:t>
            </a:r>
            <a:r>
              <a:rPr lang="en-US" dirty="0"/>
              <a:t> program</a:t>
            </a:r>
            <a:endParaRPr lang="id-ID" dirty="0"/>
          </a:p>
          <a:p>
            <a:r>
              <a:rPr lang="en-US" dirty="0"/>
              <a:t>Baptism</a:t>
            </a:r>
            <a:endParaRPr lang="id-ID" dirty="0"/>
          </a:p>
          <a:p>
            <a:r>
              <a:rPr lang="en-US" dirty="0" smtClean="0"/>
              <a:t>SEAM</a:t>
            </a:r>
            <a:endParaRPr lang="id-ID" dirty="0"/>
          </a:p>
          <a:p>
            <a:endParaRPr lang="id-ID" dirty="0"/>
          </a:p>
          <a:p>
            <a:endParaRPr lang="id-ID" dirty="0"/>
          </a:p>
          <a:p>
            <a:endParaRPr lang="id-ID" dirty="0"/>
          </a:p>
          <a:p>
            <a:endParaRPr lang="id-ID" dirty="0" smtClean="0"/>
          </a:p>
          <a:p>
            <a:endParaRPr lang="id-ID" dirty="0" smtClean="0"/>
          </a:p>
          <a:p>
            <a:endParaRPr lang="id-ID" dirty="0" smtClean="0"/>
          </a:p>
          <a:p>
            <a:endParaRPr lang="id-ID" dirty="0" smtClean="0"/>
          </a:p>
          <a:p>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022" y="4357449"/>
            <a:ext cx="3149429" cy="23620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481" y="4320862"/>
            <a:ext cx="3198212" cy="23986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4095" y="4320862"/>
            <a:ext cx="3229742" cy="24223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5481" y="1796067"/>
            <a:ext cx="3215929" cy="241194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0536" y="2105538"/>
            <a:ext cx="2803301" cy="2102476"/>
          </a:xfrm>
          <a:prstGeom prst="rect">
            <a:avLst/>
          </a:prstGeom>
        </p:spPr>
      </p:pic>
    </p:spTree>
    <p:extLst>
      <p:ext uri="{BB962C8B-B14F-4D97-AF65-F5344CB8AC3E}">
        <p14:creationId xmlns:p14="http://schemas.microsoft.com/office/powerpoint/2010/main" val="203332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1014"/>
          </a:xfrm>
        </p:spPr>
        <p:txBody>
          <a:bodyPr>
            <a:normAutofit fontScale="90000"/>
          </a:bodyPr>
          <a:lstStyle/>
          <a:p>
            <a:pPr lvl="0"/>
            <a:r>
              <a:rPr lang="en-US" b="1" dirty="0"/>
              <a:t>Ministry of Summer Bible Conference</a:t>
            </a:r>
            <a:r>
              <a:rPr lang="id-ID" dirty="0"/>
              <a:t/>
            </a:r>
            <a:br>
              <a:rPr lang="id-ID" dirty="0"/>
            </a:br>
            <a:endParaRPr lang="id-ID" dirty="0"/>
          </a:p>
        </p:txBody>
      </p:sp>
      <p:sp>
        <p:nvSpPr>
          <p:cNvPr id="3" name="Content Placeholder 2"/>
          <p:cNvSpPr>
            <a:spLocks noGrp="1"/>
          </p:cNvSpPr>
          <p:nvPr>
            <p:ph idx="1"/>
          </p:nvPr>
        </p:nvSpPr>
        <p:spPr>
          <a:xfrm>
            <a:off x="677334" y="1210614"/>
            <a:ext cx="8596668" cy="3880773"/>
          </a:xfrm>
        </p:spPr>
        <p:txBody>
          <a:bodyPr>
            <a:normAutofit/>
          </a:bodyPr>
          <a:lstStyle/>
          <a:p>
            <a:r>
              <a:rPr lang="id-ID" dirty="0" smtClean="0"/>
              <a:t>D</a:t>
            </a:r>
            <a:r>
              <a:rPr lang="en-US" dirty="0" err="1" smtClean="0"/>
              <a:t>uring</a:t>
            </a:r>
            <a:r>
              <a:rPr lang="en-US" dirty="0" smtClean="0"/>
              <a:t> </a:t>
            </a:r>
            <a:r>
              <a:rPr lang="en-US" dirty="0" err="1"/>
              <a:t>Lebaran</a:t>
            </a:r>
            <a:r>
              <a:rPr lang="en-US" dirty="0"/>
              <a:t> (Ramadhan) from Aug. 29th to </a:t>
            </a:r>
            <a:r>
              <a:rPr lang="en-US" dirty="0" smtClean="0"/>
              <a:t>31</a:t>
            </a:r>
            <a:r>
              <a:rPr lang="en-US" baseline="30000" dirty="0" smtClean="0"/>
              <a:t>st</a:t>
            </a:r>
            <a:endParaRPr lang="id-ID" dirty="0" smtClean="0"/>
          </a:p>
          <a:p>
            <a:r>
              <a:rPr lang="id-ID" dirty="0" smtClean="0"/>
              <a:t>A</a:t>
            </a:r>
            <a:r>
              <a:rPr lang="en-US" dirty="0"/>
              <a:t>tended by 18 </a:t>
            </a:r>
            <a:r>
              <a:rPr lang="en-US" dirty="0" smtClean="0"/>
              <a:t>people</a:t>
            </a:r>
          </a:p>
          <a:p>
            <a:r>
              <a:rPr lang="en-US" dirty="0" smtClean="0"/>
              <a:t>Sister Act</a:t>
            </a:r>
          </a:p>
          <a:p>
            <a:r>
              <a:rPr lang="en-US" dirty="0" smtClean="0"/>
              <a:t>Statues (</a:t>
            </a:r>
            <a:r>
              <a:rPr lang="en-US" dirty="0" err="1" smtClean="0"/>
              <a:t>viadolorosa</a:t>
            </a:r>
            <a:r>
              <a:rPr lang="en-US" dirty="0" smtClean="0"/>
              <a:t>)</a:t>
            </a:r>
            <a:endParaRPr lang="id-ID" dirty="0"/>
          </a:p>
          <a:p>
            <a:r>
              <a:rPr lang="en-US" dirty="0"/>
              <a:t>Aerobics</a:t>
            </a:r>
            <a:endParaRPr lang="id-ID" dirty="0"/>
          </a:p>
          <a:p>
            <a:r>
              <a:rPr lang="en-US" dirty="0" smtClean="0"/>
              <a:t>The </a:t>
            </a:r>
            <a:r>
              <a:rPr lang="en-US" dirty="0"/>
              <a:t>beach</a:t>
            </a:r>
            <a:endParaRPr lang="id-ID" dirty="0"/>
          </a:p>
          <a:p>
            <a:r>
              <a:rPr lang="en-US" dirty="0" smtClean="0"/>
              <a:t>Hot </a:t>
            </a:r>
            <a:r>
              <a:rPr lang="en-US" dirty="0"/>
              <a:t>well springs </a:t>
            </a:r>
            <a:endParaRPr lang="id-ID" dirty="0"/>
          </a:p>
          <a:p>
            <a:r>
              <a:rPr lang="en-US" dirty="0" smtClean="0"/>
              <a:t>All messengers memorized </a:t>
            </a:r>
            <a:r>
              <a:rPr lang="en-US" dirty="0"/>
              <a:t>their </a:t>
            </a:r>
            <a:r>
              <a:rPr lang="en-US" dirty="0" smtClean="0"/>
              <a:t>script fully</a:t>
            </a:r>
            <a:endParaRPr lang="id-ID" dirty="0"/>
          </a:p>
          <a:p>
            <a:endParaRPr lang="id-ID" dirty="0"/>
          </a:p>
          <a:p>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6" y="4466763"/>
            <a:ext cx="2850521" cy="21378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184" y="4457101"/>
            <a:ext cx="3046095" cy="22845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184" y="2046455"/>
            <a:ext cx="3046095" cy="228457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146" y="2046455"/>
            <a:ext cx="2653998" cy="199049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0527" y="4488287"/>
            <a:ext cx="3159617" cy="2369713"/>
          </a:xfrm>
          <a:prstGeom prst="rect">
            <a:avLst/>
          </a:prstGeom>
        </p:spPr>
      </p:pic>
    </p:spTree>
    <p:extLst>
      <p:ext uri="{BB962C8B-B14F-4D97-AF65-F5344CB8AC3E}">
        <p14:creationId xmlns:p14="http://schemas.microsoft.com/office/powerpoint/2010/main" val="162527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8135"/>
          </a:xfrm>
        </p:spPr>
        <p:txBody>
          <a:bodyPr>
            <a:normAutofit fontScale="90000"/>
          </a:bodyPr>
          <a:lstStyle/>
          <a:p>
            <a:r>
              <a:rPr lang="en-US" b="1" dirty="0"/>
              <a:t>Raising </a:t>
            </a:r>
            <a:r>
              <a:rPr lang="en-US" b="1" dirty="0" smtClean="0"/>
              <a:t>Shepherds</a:t>
            </a:r>
            <a:r>
              <a:rPr lang="id-ID" b="1" dirty="0" smtClean="0"/>
              <a:t/>
            </a:r>
            <a:br>
              <a:rPr lang="id-ID" b="1" dirty="0" smtClean="0"/>
            </a:br>
            <a:endParaRPr lang="id-ID" dirty="0"/>
          </a:p>
        </p:txBody>
      </p:sp>
      <p:sp>
        <p:nvSpPr>
          <p:cNvPr id="3" name="Content Placeholder 2"/>
          <p:cNvSpPr>
            <a:spLocks noGrp="1"/>
          </p:cNvSpPr>
          <p:nvPr>
            <p:ph idx="1"/>
          </p:nvPr>
        </p:nvSpPr>
        <p:spPr>
          <a:xfrm>
            <a:off x="767486" y="1197735"/>
            <a:ext cx="8596668" cy="3880773"/>
          </a:xfrm>
        </p:spPr>
        <p:txBody>
          <a:bodyPr/>
          <a:lstStyle/>
          <a:p>
            <a:r>
              <a:rPr lang="en-US" b="1" dirty="0" smtClean="0"/>
              <a:t>3 </a:t>
            </a:r>
            <a:r>
              <a:rPr lang="en-US" b="1" dirty="0"/>
              <a:t>Shepherds and 2 candidate shepherds</a:t>
            </a: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520" y="1785870"/>
            <a:ext cx="5555086" cy="41663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852" y="1785870"/>
            <a:ext cx="5454205" cy="3636136"/>
          </a:xfrm>
          <a:prstGeom prst="rect">
            <a:avLst/>
          </a:prstGeom>
        </p:spPr>
      </p:pic>
    </p:spTree>
    <p:extLst>
      <p:ext uri="{BB962C8B-B14F-4D97-AF65-F5344CB8AC3E}">
        <p14:creationId xmlns:p14="http://schemas.microsoft.com/office/powerpoint/2010/main" val="273402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5307"/>
            <a:ext cx="10515600" cy="537737"/>
          </a:xfrm>
        </p:spPr>
        <p:txBody>
          <a:bodyPr>
            <a:normAutofit fontScale="90000"/>
          </a:bodyPr>
          <a:lstStyle/>
          <a:p>
            <a:pPr lvl="0"/>
            <a:r>
              <a:rPr lang="en-US" sz="4900" b="1" dirty="0" smtClean="0"/>
              <a:t>History </a:t>
            </a:r>
            <a:r>
              <a:rPr lang="en-US" sz="4900" b="1" dirty="0"/>
              <a:t>of </a:t>
            </a:r>
            <a:r>
              <a:rPr lang="en-US" sz="4900" b="1" dirty="0" smtClean="0"/>
              <a:t>Life </a:t>
            </a:r>
            <a:r>
              <a:rPr lang="en-US" b="1" dirty="0"/>
              <a:t>(new </a:t>
            </a:r>
            <a:r>
              <a:rPr lang="en-US" b="1" dirty="0" smtClean="0"/>
              <a:t>co-workers)</a:t>
            </a:r>
            <a:endParaRPr lang="id-ID" dirty="0"/>
          </a:p>
        </p:txBody>
      </p:sp>
      <p:sp>
        <p:nvSpPr>
          <p:cNvPr id="3" name="Content Placeholder 2"/>
          <p:cNvSpPr>
            <a:spLocks noGrp="1"/>
          </p:cNvSpPr>
          <p:nvPr>
            <p:ph idx="1"/>
          </p:nvPr>
        </p:nvSpPr>
        <p:spPr>
          <a:xfrm>
            <a:off x="838200" y="2057444"/>
            <a:ext cx="10515600" cy="4351338"/>
          </a:xfrm>
        </p:spPr>
        <p:txBody>
          <a:bodyPr>
            <a:normAutofit/>
          </a:bodyPr>
          <a:lstStyle/>
          <a:p>
            <a:r>
              <a:rPr lang="en-US" u="sng" dirty="0"/>
              <a:t>Sh. </a:t>
            </a:r>
            <a:r>
              <a:rPr lang="en-US" u="sng" dirty="0" err="1"/>
              <a:t>Geun</a:t>
            </a:r>
            <a:r>
              <a:rPr lang="en-US" u="sng" dirty="0"/>
              <a:t>-Hong </a:t>
            </a:r>
            <a:r>
              <a:rPr lang="en-US" u="sng" dirty="0" smtClean="0"/>
              <a:t>Kim (</a:t>
            </a:r>
            <a:r>
              <a:rPr lang="en-US" u="sng" dirty="0" err="1" smtClean="0"/>
              <a:t>Yeon</a:t>
            </a:r>
            <a:r>
              <a:rPr lang="en-US" u="sng" dirty="0" smtClean="0"/>
              <a:t> </a:t>
            </a:r>
            <a:r>
              <a:rPr lang="en-US" u="sng" dirty="0" err="1" smtClean="0"/>
              <a:t>Hee</a:t>
            </a:r>
            <a:r>
              <a:rPr lang="en-US" u="sng" dirty="0" smtClean="0"/>
              <a:t> UBF, Korea)</a:t>
            </a:r>
            <a:endParaRPr lang="id-ID"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117" y="3067502"/>
            <a:ext cx="3343835" cy="2971631"/>
          </a:xfrm>
          <a:prstGeom prst="rect">
            <a:avLst/>
          </a:prstGeom>
        </p:spPr>
      </p:pic>
    </p:spTree>
    <p:extLst>
      <p:ext uri="{BB962C8B-B14F-4D97-AF65-F5344CB8AC3E}">
        <p14:creationId xmlns:p14="http://schemas.microsoft.com/office/powerpoint/2010/main" val="168564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b="1" dirty="0"/>
              <a:t>History of Life </a:t>
            </a:r>
            <a:r>
              <a:rPr lang="en-US" b="1" dirty="0"/>
              <a:t>(new </a:t>
            </a:r>
            <a:r>
              <a:rPr lang="en-US" b="1" dirty="0" smtClean="0"/>
              <a:t>co-workers)</a:t>
            </a:r>
            <a:endParaRPr lang="id-ID" dirty="0"/>
          </a:p>
        </p:txBody>
      </p:sp>
      <p:sp>
        <p:nvSpPr>
          <p:cNvPr id="3" name="Content Placeholder 2"/>
          <p:cNvSpPr>
            <a:spLocks noGrp="1"/>
          </p:cNvSpPr>
          <p:nvPr>
            <p:ph idx="1"/>
          </p:nvPr>
        </p:nvSpPr>
        <p:spPr/>
        <p:txBody>
          <a:bodyPr/>
          <a:lstStyle/>
          <a:p>
            <a:r>
              <a:rPr lang="en-US" u="sng" dirty="0"/>
              <a:t> </a:t>
            </a:r>
            <a:r>
              <a:rPr lang="en-US" sz="2000" u="sng" dirty="0" smtClean="0"/>
              <a:t>Sis. Jenny (</a:t>
            </a:r>
            <a:r>
              <a:rPr lang="en-US" sz="2000" u="sng" dirty="0" err="1" smtClean="0"/>
              <a:t>Kaoshiung</a:t>
            </a:r>
            <a:r>
              <a:rPr lang="en-US" sz="2000" u="sng" dirty="0" smtClean="0"/>
              <a:t> UBF, Taiwan)</a:t>
            </a:r>
            <a:endParaRPr lang="id-ID"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066" y="2038120"/>
            <a:ext cx="6160343" cy="4620257"/>
          </a:xfrm>
          <a:prstGeom prst="rect">
            <a:avLst/>
          </a:prstGeom>
        </p:spPr>
      </p:pic>
    </p:spTree>
    <p:extLst>
      <p:ext uri="{BB962C8B-B14F-4D97-AF65-F5344CB8AC3E}">
        <p14:creationId xmlns:p14="http://schemas.microsoft.com/office/powerpoint/2010/main" val="3862261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b="1" dirty="0"/>
              <a:t>History of Life </a:t>
            </a:r>
            <a:r>
              <a:rPr lang="en-US" b="1" dirty="0"/>
              <a:t>(new </a:t>
            </a:r>
            <a:r>
              <a:rPr lang="en-US" b="1" dirty="0" smtClean="0"/>
              <a:t>co-workers)</a:t>
            </a:r>
            <a:endParaRPr lang="id-ID" dirty="0"/>
          </a:p>
        </p:txBody>
      </p:sp>
      <p:sp>
        <p:nvSpPr>
          <p:cNvPr id="3" name="Content Placeholder 2"/>
          <p:cNvSpPr>
            <a:spLocks noGrp="1"/>
          </p:cNvSpPr>
          <p:nvPr>
            <p:ph idx="1"/>
          </p:nvPr>
        </p:nvSpPr>
        <p:spPr/>
        <p:txBody>
          <a:bodyPr>
            <a:normAutofit/>
          </a:bodyPr>
          <a:lstStyle/>
          <a:p>
            <a:r>
              <a:rPr lang="en-US" sz="2000" u="sng" dirty="0"/>
              <a:t> </a:t>
            </a:r>
            <a:r>
              <a:rPr lang="en-US" sz="2000" u="sng" dirty="0" smtClean="0"/>
              <a:t>Sis. </a:t>
            </a:r>
            <a:r>
              <a:rPr lang="en-US" sz="2000" u="sng" dirty="0" err="1" smtClean="0"/>
              <a:t>Marito</a:t>
            </a:r>
            <a:r>
              <a:rPr lang="en-US" sz="2000" u="sng" dirty="0" smtClean="0"/>
              <a:t> (</a:t>
            </a:r>
            <a:r>
              <a:rPr lang="en-US" sz="2000" u="sng" dirty="0" err="1" smtClean="0"/>
              <a:t>Atmajaya</a:t>
            </a:r>
            <a:r>
              <a:rPr lang="en-US" sz="2000" u="sng" dirty="0" smtClean="0"/>
              <a:t> Univ.)</a:t>
            </a:r>
            <a:endParaRPr lang="id-ID"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245" y="1986566"/>
            <a:ext cx="6289184" cy="4716888"/>
          </a:xfrm>
          <a:prstGeom prst="rect">
            <a:avLst/>
          </a:prstGeom>
        </p:spPr>
      </p:pic>
    </p:spTree>
    <p:extLst>
      <p:ext uri="{BB962C8B-B14F-4D97-AF65-F5344CB8AC3E}">
        <p14:creationId xmlns:p14="http://schemas.microsoft.com/office/powerpoint/2010/main" val="1752182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History of Life </a:t>
            </a:r>
            <a:r>
              <a:rPr lang="en-US" b="1" dirty="0"/>
              <a:t>(new co-workers and birth of house church)</a:t>
            </a:r>
            <a:endParaRPr lang="id-ID" dirty="0"/>
          </a:p>
        </p:txBody>
      </p:sp>
      <p:sp>
        <p:nvSpPr>
          <p:cNvPr id="3" name="Content Placeholder 2"/>
          <p:cNvSpPr>
            <a:spLocks noGrp="1"/>
          </p:cNvSpPr>
          <p:nvPr>
            <p:ph idx="1"/>
          </p:nvPr>
        </p:nvSpPr>
        <p:spPr>
          <a:xfrm>
            <a:off x="767486" y="1930400"/>
            <a:ext cx="8596668" cy="3880773"/>
          </a:xfrm>
        </p:spPr>
        <p:txBody>
          <a:bodyPr/>
          <a:lstStyle/>
          <a:p>
            <a:r>
              <a:rPr lang="id-ID" b="1" dirty="0"/>
              <a:t>New House Church</a:t>
            </a:r>
          </a:p>
          <a:p>
            <a:endParaRPr lang="id-ID" b="1" dirty="0"/>
          </a:p>
          <a:p>
            <a:endParaRPr lang="id-ID" b="1" dirty="0"/>
          </a:p>
          <a:p>
            <a:endParaRPr lang="id-ID" b="1" dirty="0"/>
          </a:p>
          <a:p>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86" y="2355435"/>
            <a:ext cx="5778363" cy="43337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329" y="4027036"/>
            <a:ext cx="3549561" cy="26621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683" y="1270000"/>
            <a:ext cx="3458216" cy="2593662"/>
          </a:xfrm>
          <a:prstGeom prst="rect">
            <a:avLst/>
          </a:prstGeom>
        </p:spPr>
      </p:pic>
    </p:spTree>
    <p:extLst>
      <p:ext uri="{BB962C8B-B14F-4D97-AF65-F5344CB8AC3E}">
        <p14:creationId xmlns:p14="http://schemas.microsoft.com/office/powerpoint/2010/main" val="3615058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4468</TotalTime>
  <Words>321</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HY그래픽M</vt:lpstr>
      <vt:lpstr>Arial</vt:lpstr>
      <vt:lpstr>Trebuchet MS</vt:lpstr>
      <vt:lpstr>Wingdings 3</vt:lpstr>
      <vt:lpstr>Facet</vt:lpstr>
      <vt:lpstr>      JAKARTA INDONESIA UBF MISSION REPORT 2014  The third time he said to him,  “Simon son of John, do you love me?” Peter was hurt because Jesus asked him the third time,  “Do you love me?”  He said, “Lord, you know all things;  you know that I love you.” Jesus said, “Feed my sheep. (John 21:17) </vt:lpstr>
      <vt:lpstr>Ministry of the Word</vt:lpstr>
      <vt:lpstr>Ministry of Easter Conference  </vt:lpstr>
      <vt:lpstr>Ministry of Summer Bible Conference </vt:lpstr>
      <vt:lpstr>Raising Shepherds </vt:lpstr>
      <vt:lpstr>History of Life (new co-workers)</vt:lpstr>
      <vt:lpstr>History of Life (new co-workers)</vt:lpstr>
      <vt:lpstr>History of Life (new co-workers)</vt:lpstr>
      <vt:lpstr>History of Life (new co-workers and birth of house church)</vt:lpstr>
      <vt:lpstr>History of Life</vt:lpstr>
      <vt:lpstr>Ministry for 2014 Freshmen</vt:lpstr>
      <vt:lpstr>History of Life (new co-workers)</vt:lpstr>
      <vt:lpstr>History of Life (new co-workers)</vt:lpstr>
      <vt:lpstr>History of Coworking</vt:lpstr>
      <vt:lpstr>Thanksgiving Topics</vt:lpstr>
      <vt:lpstr>New Year 2015 Direction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JAKARTA INDONESIA UBF MISSION REPORT 2014  The third time he said to him, “Simon son of John, do you love me?” Peter was hurt because Jesus asked him the third time, “Do you love me?” He said, “Lord, you know all things; you know that I love you.” Jesus said, “Feed my sheep. (John 21:17)</dc:title>
  <dc:creator>Hengky Simangunsong</dc:creator>
  <cp:lastModifiedBy>Hengky Simangunsong</cp:lastModifiedBy>
  <cp:revision>46</cp:revision>
  <cp:lastPrinted>2015-01-08T03:26:11Z</cp:lastPrinted>
  <dcterms:created xsi:type="dcterms:W3CDTF">2015-01-02T11:58:41Z</dcterms:created>
  <dcterms:modified xsi:type="dcterms:W3CDTF">2015-01-08T09:51:05Z</dcterms:modified>
</cp:coreProperties>
</file>