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64" r:id="rId4"/>
    <p:sldId id="258" r:id="rId5"/>
    <p:sldId id="260" r:id="rId6"/>
    <p:sldId id="259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274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8A1AC-8210-4A4E-814E-321D59FAECB0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99C7F-1704-4278-9007-C45BE6EB2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DC57C-4BC3-40F5-A3A8-C5C3F33B5B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925-2C08-49FE-92A7-3B820FD835DD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630C-70A9-4B08-A0DA-F6872BA4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925-2C08-49FE-92A7-3B820FD835DD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630C-70A9-4B08-A0DA-F6872BA4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925-2C08-49FE-92A7-3B820FD835DD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630C-70A9-4B08-A0DA-F6872BA4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925-2C08-49FE-92A7-3B820FD835DD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630C-70A9-4B08-A0DA-F6872BA4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925-2C08-49FE-92A7-3B820FD835DD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630C-70A9-4B08-A0DA-F6872BA4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925-2C08-49FE-92A7-3B820FD835DD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630C-70A9-4B08-A0DA-F6872BA4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925-2C08-49FE-92A7-3B820FD835DD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630C-70A9-4B08-A0DA-F6872BA4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925-2C08-49FE-92A7-3B820FD835DD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630C-70A9-4B08-A0DA-F6872BA4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925-2C08-49FE-92A7-3B820FD835DD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630C-70A9-4B08-A0DA-F6872BA4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925-2C08-49FE-92A7-3B820FD835DD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630C-70A9-4B08-A0DA-F6872BA4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925-2C08-49FE-92A7-3B820FD835DD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630C-70A9-4B08-A0DA-F6872BA4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58925-2C08-49FE-92A7-3B820FD835DD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4630C-70A9-4B08-A0DA-F6872BA4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600" b="1" i="1" dirty="0" smtClean="0">
                <a:solidFill>
                  <a:srgbClr val="0000FF"/>
                </a:solidFill>
              </a:rPr>
              <a:t>Malaysia Manila</a:t>
            </a:r>
            <a:r>
              <a:rPr lang="en-US" b="1" i="1" dirty="0" smtClean="0">
                <a:solidFill>
                  <a:srgbClr val="0000FF"/>
                </a:solidFill>
              </a:rPr>
              <a:t/>
            </a:r>
            <a:br>
              <a:rPr lang="en-US" b="1" i="1" dirty="0" smtClean="0">
                <a:solidFill>
                  <a:srgbClr val="0000FF"/>
                </a:solidFill>
              </a:rPr>
            </a:br>
            <a:r>
              <a:rPr lang="en-US" sz="4800" b="1" i="1" dirty="0" smtClean="0">
                <a:solidFill>
                  <a:srgbClr val="0000FF"/>
                </a:solidFill>
              </a:rPr>
              <a:t>UBF Bible Conference</a:t>
            </a:r>
            <a:endParaRPr lang="en-US" sz="4800" b="1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May 27-28, </a:t>
            </a:r>
            <a:r>
              <a:rPr lang="en-US" sz="4800" b="1" dirty="0" smtClean="0">
                <a:solidFill>
                  <a:srgbClr val="C00000"/>
                </a:solidFill>
              </a:rPr>
              <a:t>2016</a:t>
            </a:r>
          </a:p>
          <a:p>
            <a:r>
              <a:rPr lang="en-US" sz="4800" dirty="0" smtClean="0">
                <a:solidFill>
                  <a:srgbClr val="7030A0"/>
                </a:solidFill>
              </a:rPr>
              <a:t>In the Philippines.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295400"/>
            <a:ext cx="4800600" cy="2453640"/>
          </a:xfrm>
        </p:spPr>
        <p:txBody>
          <a:bodyPr>
            <a:normAutofit/>
          </a:bodyPr>
          <a:lstStyle/>
          <a:p>
            <a:r>
              <a:rPr lang="en-PH" sz="44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Eras Bold ITC" pitchFamily="34" charset="0"/>
              </a:rPr>
              <a:t>Valenzuela City   </a:t>
            </a:r>
            <a:r>
              <a:rPr lang="en-PH" sz="40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Eras Bold ITC" pitchFamily="34" charset="0"/>
              </a:rPr>
              <a:t>	</a:t>
            </a:r>
            <a:r>
              <a:rPr lang="en-PH" sz="28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Eras Bold ITC" pitchFamily="34" charset="0"/>
              </a:rPr>
              <a:t>Chapter Head</a:t>
            </a:r>
            <a:endParaRPr lang="en-PH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Eras Bold ITC" pitchFamily="34" charset="0"/>
            </a:endParaRPr>
          </a:p>
        </p:txBody>
      </p:sp>
      <p:pic>
        <p:nvPicPr>
          <p:cNvPr id="6" name="Content Placeholder 5" descr="1499581_10152071459010155_2035708432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3048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876800" y="4038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Jimmon</a:t>
            </a:r>
            <a:r>
              <a:rPr lang="en-PH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en-PH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Rubillos</a:t>
            </a:r>
            <a:r>
              <a:rPr lang="en-PH" sz="2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&amp; </a:t>
            </a:r>
            <a:r>
              <a:rPr lang="en-PH" sz="24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Ayra</a:t>
            </a:r>
            <a:r>
              <a:rPr lang="en-PH" sz="2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en-PH" sz="24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Jhoana</a:t>
            </a:r>
            <a:r>
              <a:rPr lang="en-PH" sz="2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en-PH" sz="24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Rubillos</a:t>
            </a:r>
            <a:endParaRPr lang="en-PH" sz="24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8" name="Picture 7" descr="u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562600"/>
            <a:ext cx="116840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286000"/>
            <a:ext cx="4572000" cy="1051560"/>
          </a:xfrm>
        </p:spPr>
        <p:txBody>
          <a:bodyPr>
            <a:noAutofit/>
          </a:bodyPr>
          <a:lstStyle/>
          <a:p>
            <a:pPr algn="ctr"/>
            <a:r>
              <a:rPr lang="en-PH" sz="4000" dirty="0" err="1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Antipolo</a:t>
            </a:r>
            <a:r>
              <a:rPr lang="en-PH" sz="40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City</a:t>
            </a:r>
            <a:br>
              <a:rPr lang="en-PH" sz="40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r>
              <a:rPr lang="en-PH" sz="28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Chapter Head</a:t>
            </a:r>
            <a:endParaRPr lang="en-PH" sz="4000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4" name="Content Placeholder 3" descr="IMG_83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1148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00600" y="3810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dirty="0" smtClean="0"/>
              <a:t> </a:t>
            </a:r>
            <a:r>
              <a:rPr lang="en-PH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Dr. </a:t>
            </a:r>
            <a:r>
              <a:rPr lang="en-PH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Sonnie</a:t>
            </a:r>
            <a:r>
              <a:rPr lang="en-PH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Talavera</a:t>
            </a:r>
            <a:r>
              <a:rPr lang="en-PH" sz="2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&amp;</a:t>
            </a:r>
          </a:p>
          <a:p>
            <a:r>
              <a:rPr lang="en-PH" sz="2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Irma Talavera</a:t>
            </a:r>
            <a:endParaRPr lang="en-PH" sz="24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905000"/>
            <a:ext cx="4191000" cy="1432560"/>
          </a:xfrm>
        </p:spPr>
        <p:txBody>
          <a:bodyPr>
            <a:normAutofit/>
          </a:bodyPr>
          <a:lstStyle/>
          <a:p>
            <a:r>
              <a:rPr lang="en-PH" sz="44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Caloocan City</a:t>
            </a:r>
            <a:br>
              <a:rPr lang="en-PH" sz="44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r>
              <a:rPr lang="en-PH" sz="44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   </a:t>
            </a:r>
            <a:r>
              <a:rPr lang="en-PH" sz="31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Chapter Head</a:t>
            </a:r>
            <a:endParaRPr lang="en-PH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4" name="Content Placeholder 3" descr="8228_1271175298767_452949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399"/>
            <a:ext cx="3657600" cy="544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4114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Jonathan </a:t>
            </a:r>
            <a:r>
              <a:rPr lang="en-PH" sz="28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Reytos</a:t>
            </a:r>
            <a:r>
              <a:rPr lang="en-PH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&amp; Melanie </a:t>
            </a:r>
            <a:r>
              <a:rPr lang="en-PH" sz="28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Reytos</a:t>
            </a:r>
            <a:endParaRPr lang="en-PH" sz="28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057400"/>
            <a:ext cx="4648200" cy="1051560"/>
          </a:xfrm>
        </p:spPr>
        <p:txBody>
          <a:bodyPr>
            <a:normAutofit fontScale="90000"/>
          </a:bodyPr>
          <a:lstStyle/>
          <a:p>
            <a:r>
              <a:rPr lang="en-PH" sz="44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University Belt</a:t>
            </a:r>
            <a:br>
              <a:rPr lang="en-PH" sz="44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r>
              <a:rPr lang="en-PH" sz="44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  </a:t>
            </a:r>
            <a:r>
              <a:rPr lang="en-PH" sz="31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Chapter Head</a:t>
            </a:r>
            <a:endParaRPr lang="en-PH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4" name="Content Placeholder 3" descr="165222_173912275980733_359291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3048000" cy="406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800600" y="34290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Arnel</a:t>
            </a:r>
            <a:r>
              <a:rPr lang="en-PH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PH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Ipapo</a:t>
            </a:r>
            <a:r>
              <a:rPr lang="en-PH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PH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</a:t>
            </a:r>
          </a:p>
          <a:p>
            <a:r>
              <a:rPr lang="en-PH" sz="28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Leilani</a:t>
            </a:r>
            <a:r>
              <a:rPr lang="en-PH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PH" sz="28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Ipapo</a:t>
            </a:r>
            <a:r>
              <a:rPr lang="en-PH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PH" sz="28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2286000" cy="304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Sunday Worship Service at </a:t>
            </a:r>
            <a:r>
              <a:rPr lang="en-US" sz="4000" b="1" i="1" dirty="0" smtClean="0">
                <a:solidFill>
                  <a:srgbClr val="0000FF"/>
                </a:solidFill>
              </a:rPr>
              <a:t>Valenzuela City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VP Home\Desktop\BT\Pics\2015decManilaMsiaMom98thB'day\SwsIsaiah6Nov2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307182"/>
            <a:ext cx="4364236" cy="581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183880" cy="1051560"/>
          </a:xfrm>
        </p:spPr>
        <p:txBody>
          <a:bodyPr/>
          <a:lstStyle/>
          <a:p>
            <a:r>
              <a:rPr lang="en-PH" dirty="0" smtClean="0"/>
              <a:t>Campus Mission</a:t>
            </a:r>
            <a:endParaRPr lang="en-PH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1"/>
            <a:ext cx="8381999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u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562600"/>
            <a:ext cx="116840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183880" cy="1051560"/>
          </a:xfrm>
        </p:spPr>
        <p:txBody>
          <a:bodyPr/>
          <a:lstStyle/>
          <a:p>
            <a:r>
              <a:rPr lang="en-PH" dirty="0" smtClean="0"/>
              <a:t>Special Events</a:t>
            </a:r>
            <a:endParaRPr lang="en-PH" dirty="0"/>
          </a:p>
        </p:txBody>
      </p:sp>
      <p:pic>
        <p:nvPicPr>
          <p:cNvPr id="4" name="Content Placeholder 3" descr="v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457200"/>
            <a:ext cx="6096000" cy="5317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u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562600"/>
            <a:ext cx="116840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AltobarWeddingApr20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Crab and Shrimp Feast—</a:t>
            </a:r>
            <a:br>
              <a:rPr lang="en-US" b="1" i="1" dirty="0" smtClean="0">
                <a:solidFill>
                  <a:srgbClr val="00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my kind of a see food diet</a:t>
            </a:r>
            <a:endParaRPr lang="en-US" b="1" i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VP Home\Desktop\BT\Pics\2015decManilaMsiaMom98thB'day\CrabShrimpAntipoloNov2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</a:rPr>
              <a:t>A cake to die for—Mango Bravo</a:t>
            </a:r>
            <a:endParaRPr lang="en-US" b="1" i="1" dirty="0">
              <a:solidFill>
                <a:srgbClr val="0000FF"/>
              </a:solidFill>
            </a:endParaRPr>
          </a:p>
        </p:txBody>
      </p:sp>
      <p:pic>
        <p:nvPicPr>
          <p:cNvPr id="12290" name="Picture 2" descr="C:\Users\VP Home\Desktop\BT\Pics\2015decManilaMsiaMom98thB'day\2MangoBravoCakesNov2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3108C8"/>
                </a:solidFill>
              </a:rPr>
              <a:t>Pray for my trip: May 5-June 7, 2016</a:t>
            </a:r>
            <a:endParaRPr lang="en-US" sz="4000" b="1" i="1" dirty="0">
              <a:solidFill>
                <a:srgbClr val="3108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I’ve visited Manila yearly since 2002.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 verse that touches my heart during every visit to the Philippines is </a:t>
            </a:r>
            <a:r>
              <a:rPr lang="en-US" b="1" i="1" dirty="0" smtClean="0">
                <a:solidFill>
                  <a:srgbClr val="FF0000"/>
                </a:solidFill>
              </a:rPr>
              <a:t>John 3:8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i="1" dirty="0" smtClean="0">
                <a:solidFill>
                  <a:srgbClr val="7030A0"/>
                </a:solidFill>
              </a:rPr>
              <a:t>“</a:t>
            </a:r>
            <a:r>
              <a:rPr lang="en-US" b="1" i="1" dirty="0" smtClean="0">
                <a:solidFill>
                  <a:srgbClr val="C00000"/>
                </a:solidFill>
              </a:rPr>
              <a:t>The wind blows wherever it pleases</a:t>
            </a:r>
            <a:r>
              <a:rPr lang="en-US" b="1" i="1" dirty="0" smtClean="0">
                <a:solidFill>
                  <a:srgbClr val="3108C8"/>
                </a:solidFill>
              </a:rPr>
              <a:t>. You hear its sound, but you cannot tell where it comes from or where it is going. </a:t>
            </a:r>
            <a:r>
              <a:rPr lang="en-US" b="1" i="1" dirty="0" smtClean="0">
                <a:solidFill>
                  <a:srgbClr val="C00000"/>
                </a:solidFill>
              </a:rPr>
              <a:t>So it is with everyone born of the Spirit</a:t>
            </a:r>
            <a:r>
              <a:rPr lang="en-US" i="1" dirty="0" smtClean="0">
                <a:solidFill>
                  <a:srgbClr val="7030A0"/>
                </a:solidFill>
              </a:rPr>
              <a:t>.”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I love the Philippines…I always </a:t>
            </a:r>
            <a:r>
              <a:rPr lang="en-US" sz="2800" dirty="0" smtClean="0">
                <a:solidFill>
                  <a:srgbClr val="3108C8"/>
                </a:solidFill>
              </a:rPr>
              <a:t>feel the wind blowing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i="1" dirty="0" smtClean="0">
                <a:solidFill>
                  <a:srgbClr val="3108C8"/>
                </a:solidFill>
              </a:rPr>
              <a:t>2016 West </a:t>
            </a:r>
            <a:r>
              <a:rPr lang="en-US" sz="4800" b="1" i="1" smtClean="0">
                <a:solidFill>
                  <a:srgbClr val="3108C8"/>
                </a:solidFill>
              </a:rPr>
              <a:t>Loop Church </a:t>
            </a:r>
            <a:r>
              <a:rPr lang="en-US" sz="4800" b="1" i="1" dirty="0" smtClean="0">
                <a:solidFill>
                  <a:srgbClr val="3108C8"/>
                </a:solidFill>
              </a:rPr>
              <a:t>Blessing</a:t>
            </a:r>
            <a:endParaRPr lang="en-US" sz="4800" i="1" dirty="0">
              <a:solidFill>
                <a:srgbClr val="3108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rgbClr val="3108C8"/>
                </a:solidFill>
              </a:rPr>
              <a:t>May God bless you to</a:t>
            </a:r>
            <a:r>
              <a:rPr lang="en-US" sz="4000" i="1" dirty="0" smtClean="0">
                <a:solidFill>
                  <a:srgbClr val="3108C8"/>
                </a:solidFill>
              </a:rPr>
              <a:t>:</a:t>
            </a:r>
          </a:p>
          <a:p>
            <a:r>
              <a:rPr lang="en-US" sz="4000" i="1" dirty="0" smtClean="0">
                <a:solidFill>
                  <a:srgbClr val="3108C8"/>
                </a:solidFill>
              </a:rPr>
              <a:t>“</a:t>
            </a:r>
            <a:r>
              <a:rPr lang="en-US" sz="4000" b="1" i="1" dirty="0" smtClean="0">
                <a:solidFill>
                  <a:srgbClr val="3108C8"/>
                </a:solidFill>
              </a:rPr>
              <a:t>Love </a:t>
            </a:r>
            <a:r>
              <a:rPr lang="en-US" sz="4000" b="1" i="1" dirty="0" smtClean="0">
                <a:solidFill>
                  <a:srgbClr val="3108C8"/>
                </a:solidFill>
              </a:rPr>
              <a:t>your </a:t>
            </a:r>
            <a:r>
              <a:rPr lang="en-US" sz="4000" b="1" i="1" dirty="0" smtClean="0">
                <a:solidFill>
                  <a:srgbClr val="3108C8"/>
                </a:solidFill>
              </a:rPr>
              <a:t>law</a:t>
            </a:r>
            <a:r>
              <a:rPr lang="en-US" sz="4000" i="1" dirty="0" smtClean="0">
                <a:solidFill>
                  <a:srgbClr val="3108C8"/>
                </a:solidFill>
              </a:rPr>
              <a:t>”</a:t>
            </a:r>
            <a:r>
              <a:rPr lang="en-US" sz="4000" dirty="0" smtClean="0">
                <a:solidFill>
                  <a:srgbClr val="3108C8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(</a:t>
            </a:r>
            <a:r>
              <a:rPr lang="en-US" sz="4000" dirty="0" smtClean="0">
                <a:solidFill>
                  <a:srgbClr val="FF0000"/>
                </a:solidFill>
              </a:rPr>
              <a:t>Psalm </a:t>
            </a:r>
            <a:r>
              <a:rPr lang="en-US" sz="4000" b="1" dirty="0" smtClean="0">
                <a:solidFill>
                  <a:srgbClr val="FF0000"/>
                </a:solidFill>
              </a:rPr>
              <a:t>119:97</a:t>
            </a:r>
            <a:r>
              <a:rPr lang="en-US" sz="4000" dirty="0" smtClean="0">
                <a:solidFill>
                  <a:schemeClr val="tx1"/>
                </a:solidFill>
              </a:rPr>
              <a:t>)</a:t>
            </a:r>
            <a:r>
              <a:rPr lang="en-US" sz="4000" dirty="0" smtClean="0">
                <a:solidFill>
                  <a:srgbClr val="7030A0"/>
                </a:solidFill>
              </a:rPr>
              <a:t>, </a:t>
            </a:r>
            <a:r>
              <a:rPr lang="en-US" sz="3600" dirty="0" smtClean="0">
                <a:solidFill>
                  <a:srgbClr val="7030A0"/>
                </a:solidFill>
              </a:rPr>
              <a:t>your t____, your in________, your </a:t>
            </a:r>
            <a:r>
              <a:rPr lang="en-US" sz="3600" dirty="0" err="1" smtClean="0">
                <a:solidFill>
                  <a:srgbClr val="7030A0"/>
                </a:solidFill>
              </a:rPr>
              <a:t>te</a:t>
            </a:r>
            <a:r>
              <a:rPr lang="en-US" sz="3600" dirty="0" smtClean="0">
                <a:solidFill>
                  <a:srgbClr val="7030A0"/>
                </a:solidFill>
              </a:rPr>
              <a:t>______, your w___ … beginning with </a:t>
            </a:r>
            <a:r>
              <a:rPr lang="en-US" sz="3600" i="1" dirty="0" smtClean="0">
                <a:solidFill>
                  <a:srgbClr val="C00000"/>
                </a:solidFill>
              </a:rPr>
              <a:t>Isaiah</a:t>
            </a:r>
            <a:r>
              <a:rPr lang="en-US" sz="36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Declare, </a:t>
            </a:r>
            <a:r>
              <a:rPr lang="en-US" sz="4000" i="1" dirty="0" smtClean="0">
                <a:solidFill>
                  <a:srgbClr val="3108C8"/>
                </a:solidFill>
              </a:rPr>
              <a:t>“</a:t>
            </a:r>
            <a:r>
              <a:rPr lang="en-US" sz="4000" b="1" i="1" dirty="0" smtClean="0">
                <a:solidFill>
                  <a:srgbClr val="3108C8"/>
                </a:solidFill>
              </a:rPr>
              <a:t>How s____ are your w____ to my t____,  s______ than h____ to my m_____</a:t>
            </a:r>
            <a:r>
              <a:rPr lang="en-US" sz="4000" i="1" dirty="0" smtClean="0">
                <a:solidFill>
                  <a:srgbClr val="3108C8"/>
                </a:solidFill>
              </a:rPr>
              <a:t>!”</a:t>
            </a:r>
            <a:r>
              <a:rPr lang="en-US" sz="4000" dirty="0" smtClean="0"/>
              <a:t> (</a:t>
            </a:r>
            <a:r>
              <a:rPr lang="en-US" sz="4000" dirty="0" smtClean="0">
                <a:solidFill>
                  <a:srgbClr val="FF0000"/>
                </a:solidFill>
              </a:rPr>
              <a:t>Psalm </a:t>
            </a:r>
            <a:r>
              <a:rPr lang="en-US" sz="4000" b="1" dirty="0" smtClean="0">
                <a:solidFill>
                  <a:srgbClr val="FF0000"/>
                </a:solidFill>
              </a:rPr>
              <a:t>119:103</a:t>
            </a:r>
            <a:r>
              <a:rPr lang="en-US" sz="4000" dirty="0" smtClean="0"/>
              <a:t>)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81000"/>
            <a:ext cx="1524000" cy="4571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en-US" sz="4800" b="1" i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VP Home\Desktop\BT\Pics\2015decManilaMsiaMom98thB'day\EastAsia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0166"/>
            <a:ext cx="5715000" cy="6757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47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0000FF"/>
                </a:solidFill>
              </a:rPr>
              <a:t>“My Eyes Have Seen the King” </a:t>
            </a:r>
            <a:r>
              <a:rPr lang="en-US" sz="5400" b="1" dirty="0" smtClean="0"/>
              <a:t>(</a:t>
            </a:r>
            <a:r>
              <a:rPr lang="en-US" sz="5400" b="1" dirty="0" smtClean="0">
                <a:solidFill>
                  <a:srgbClr val="FF0000"/>
                </a:solidFill>
              </a:rPr>
              <a:t>Isaiah 6:5</a:t>
            </a:r>
            <a:r>
              <a:rPr lang="en-US" sz="5400" b="1" dirty="0" smtClean="0"/>
              <a:t>)</a:t>
            </a:r>
            <a:endParaRPr lang="en-US" sz="5400" b="1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“Woe to me!” I cried. “I am ruined! For I am a man of unclean lips … and </a:t>
            </a:r>
            <a:r>
              <a:rPr lang="en-US" sz="4000" b="1" i="1" dirty="0" smtClean="0">
                <a:solidFill>
                  <a:srgbClr val="200AC6"/>
                </a:solidFill>
              </a:rPr>
              <a:t>my eyes have seen the King</a:t>
            </a:r>
            <a:r>
              <a:rPr lang="en-US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the </a:t>
            </a:r>
            <a:r>
              <a:rPr lang="en-US" b="1" i="1" cap="small" dirty="0" smtClean="0">
                <a:solidFill>
                  <a:srgbClr val="0070C0"/>
                </a:solidFill>
              </a:rPr>
              <a:t>Lord</a:t>
            </a:r>
            <a:r>
              <a:rPr lang="en-US" b="1" i="1" dirty="0" smtClean="0">
                <a:solidFill>
                  <a:srgbClr val="0070C0"/>
                </a:solidFill>
              </a:rPr>
              <a:t> Almighty</a:t>
            </a:r>
            <a:r>
              <a:rPr lang="en-US" i="1" dirty="0" smtClean="0">
                <a:solidFill>
                  <a:srgbClr val="7030A0"/>
                </a:solidFill>
              </a:rPr>
              <a:t>” </a:t>
            </a:r>
            <a:r>
              <a:rPr lang="en-US" dirty="0" smtClean="0">
                <a:solidFill>
                  <a:srgbClr val="7030A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Isa 6:5</a:t>
            </a:r>
            <a:r>
              <a:rPr lang="en-US" dirty="0" smtClean="0">
                <a:solidFill>
                  <a:srgbClr val="7030A0"/>
                </a:solidFill>
              </a:rPr>
              <a:t>).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Isaiah in </a:t>
            </a:r>
            <a:r>
              <a:rPr lang="en-US" sz="5400" b="1" i="1" dirty="0" smtClean="0">
                <a:solidFill>
                  <a:srgbClr val="0000FF"/>
                </a:solidFill>
              </a:rPr>
              <a:t>Four</a:t>
            </a:r>
            <a:r>
              <a:rPr lang="en-US" sz="5400" b="1" i="1" dirty="0" smtClean="0">
                <a:solidFill>
                  <a:srgbClr val="FF0000"/>
                </a:solidFill>
              </a:rPr>
              <a:t> Bible studies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Isaiah 1 </a:t>
            </a:r>
            <a:r>
              <a:rPr lang="en-US" dirty="0" smtClean="0">
                <a:solidFill>
                  <a:srgbClr val="7030A0"/>
                </a:solidFill>
              </a:rPr>
              <a:t>(The </a:t>
            </a:r>
            <a:r>
              <a:rPr lang="en-US" b="1" i="1" dirty="0" smtClean="0">
                <a:solidFill>
                  <a:srgbClr val="7030A0"/>
                </a:solidFill>
              </a:rPr>
              <a:t>problem</a:t>
            </a:r>
            <a:r>
              <a:rPr lang="en-US" dirty="0" smtClean="0">
                <a:solidFill>
                  <a:srgbClr val="7030A0"/>
                </a:solidFill>
              </a:rPr>
              <a:t>): </a:t>
            </a:r>
            <a:r>
              <a:rPr lang="en-US" b="1" dirty="0" smtClean="0">
                <a:solidFill>
                  <a:srgbClr val="0000FF"/>
                </a:solidFill>
              </a:rPr>
              <a:t>What’s the problem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Isaiah 6</a:t>
            </a:r>
            <a:r>
              <a:rPr lang="en-US" dirty="0" smtClean="0">
                <a:solidFill>
                  <a:srgbClr val="7030A0"/>
                </a:solidFill>
              </a:rPr>
              <a:t> (The </a:t>
            </a:r>
            <a:r>
              <a:rPr lang="en-US" b="1" i="1" dirty="0" smtClean="0">
                <a:solidFill>
                  <a:srgbClr val="7030A0"/>
                </a:solidFill>
              </a:rPr>
              <a:t>solution</a:t>
            </a:r>
            <a:r>
              <a:rPr lang="en-US" dirty="0" smtClean="0">
                <a:solidFill>
                  <a:srgbClr val="7030A0"/>
                </a:solidFill>
              </a:rPr>
              <a:t>): </a:t>
            </a:r>
            <a:r>
              <a:rPr lang="en-US" b="1" dirty="0" smtClean="0">
                <a:solidFill>
                  <a:srgbClr val="0000FF"/>
                </a:solidFill>
              </a:rPr>
              <a:t>What’s the solution</a:t>
            </a:r>
            <a:r>
              <a:rPr lang="en-US" sz="3000" dirty="0" smtClean="0">
                <a:solidFill>
                  <a:srgbClr val="7030A0"/>
                </a:solidFill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Isaiah 7 </a:t>
            </a:r>
            <a:r>
              <a:rPr lang="en-US" dirty="0" smtClean="0">
                <a:solidFill>
                  <a:srgbClr val="7030A0"/>
                </a:solidFill>
              </a:rPr>
              <a:t>(The </a:t>
            </a:r>
            <a:r>
              <a:rPr lang="en-US" b="1" i="1" dirty="0" smtClean="0">
                <a:solidFill>
                  <a:srgbClr val="7030A0"/>
                </a:solidFill>
              </a:rPr>
              <a:t>challenge</a:t>
            </a:r>
            <a:r>
              <a:rPr lang="en-US" dirty="0" smtClean="0">
                <a:solidFill>
                  <a:srgbClr val="7030A0"/>
                </a:solidFill>
              </a:rPr>
              <a:t>): </a:t>
            </a:r>
            <a:r>
              <a:rPr lang="en-US" sz="3000" b="1" dirty="0" smtClean="0">
                <a:solidFill>
                  <a:srgbClr val="0000FF"/>
                </a:solidFill>
              </a:rPr>
              <a:t>What’s the challenge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Isaiah 9 </a:t>
            </a:r>
            <a:r>
              <a:rPr lang="en-US" dirty="0" smtClean="0">
                <a:solidFill>
                  <a:srgbClr val="7030A0"/>
                </a:solidFill>
              </a:rPr>
              <a:t>(The </a:t>
            </a:r>
            <a:r>
              <a:rPr lang="en-US" b="1" i="1" dirty="0" smtClean="0">
                <a:solidFill>
                  <a:srgbClr val="7030A0"/>
                </a:solidFill>
              </a:rPr>
              <a:t>child</a:t>
            </a:r>
            <a:r>
              <a:rPr lang="en-US" dirty="0" smtClean="0">
                <a:solidFill>
                  <a:srgbClr val="7030A0"/>
                </a:solidFill>
              </a:rPr>
              <a:t>): </a:t>
            </a:r>
            <a:r>
              <a:rPr lang="en-US" b="1" dirty="0" smtClean="0">
                <a:solidFill>
                  <a:srgbClr val="0000FF"/>
                </a:solidFill>
              </a:rPr>
              <a:t>Who is the one you trust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Isaiah 1, 6, 7, 9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2016 Isaiah conference </a:t>
            </a:r>
            <a:r>
              <a:rPr lang="en-US" dirty="0" smtClean="0">
                <a:solidFill>
                  <a:srgbClr val="7030A0"/>
                </a:solidFill>
              </a:rPr>
              <a:t>(Four sermons/lectures):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Isaiah 1 </a:t>
            </a:r>
            <a:r>
              <a:rPr lang="en-US" dirty="0" smtClean="0">
                <a:solidFill>
                  <a:srgbClr val="7030A0"/>
                </a:solidFill>
              </a:rPr>
              <a:t>(The </a:t>
            </a:r>
            <a:r>
              <a:rPr lang="en-US" b="1" i="1" dirty="0" smtClean="0">
                <a:solidFill>
                  <a:srgbClr val="7030A0"/>
                </a:solidFill>
              </a:rPr>
              <a:t>problem</a:t>
            </a:r>
            <a:r>
              <a:rPr lang="en-US" dirty="0" smtClean="0">
                <a:solidFill>
                  <a:srgbClr val="7030A0"/>
                </a:solidFill>
              </a:rPr>
              <a:t>): </a:t>
            </a:r>
            <a:r>
              <a:rPr lang="en-US" b="1" dirty="0" smtClean="0">
                <a:solidFill>
                  <a:srgbClr val="0000FF"/>
                </a:solidFill>
              </a:rPr>
              <a:t>No calling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r>
              <a:rPr lang="en-US" b="1" dirty="0" smtClean="0">
                <a:solidFill>
                  <a:srgbClr val="0000FF"/>
                </a:solidFill>
              </a:rPr>
              <a:t>No vision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				</a:t>
            </a:r>
            <a:r>
              <a:rPr lang="en-US" b="1" i="1" dirty="0" smtClean="0">
                <a:solidFill>
                  <a:srgbClr val="DE3274"/>
                </a:solidFill>
              </a:rPr>
              <a:t>Dr. John Talavera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sz="2200" dirty="0" err="1" smtClean="0">
                <a:solidFill>
                  <a:srgbClr val="7030A0"/>
                </a:solidFill>
              </a:rPr>
              <a:t>Antipolo</a:t>
            </a:r>
            <a:r>
              <a:rPr lang="en-US" sz="2200" dirty="0" smtClean="0">
                <a:solidFill>
                  <a:srgbClr val="7030A0"/>
                </a:solidFill>
              </a:rPr>
              <a:t>, </a:t>
            </a:r>
            <a:r>
              <a:rPr lang="en-US" sz="2200" b="1" dirty="0" smtClean="0">
                <a:solidFill>
                  <a:srgbClr val="7030A0"/>
                </a:solidFill>
              </a:rPr>
              <a:t>Philippines</a:t>
            </a:r>
            <a:r>
              <a:rPr lang="en-US" sz="22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Isaiah 6</a:t>
            </a:r>
            <a:r>
              <a:rPr lang="en-US" dirty="0" smtClean="0">
                <a:solidFill>
                  <a:srgbClr val="7030A0"/>
                </a:solidFill>
              </a:rPr>
              <a:t> (The </a:t>
            </a:r>
            <a:r>
              <a:rPr lang="en-US" b="1" i="1" dirty="0" smtClean="0">
                <a:solidFill>
                  <a:srgbClr val="7030A0"/>
                </a:solidFill>
              </a:rPr>
              <a:t>solution</a:t>
            </a:r>
            <a:r>
              <a:rPr lang="en-US" dirty="0" smtClean="0">
                <a:solidFill>
                  <a:srgbClr val="7030A0"/>
                </a:solidFill>
              </a:rPr>
              <a:t>): </a:t>
            </a:r>
            <a:r>
              <a:rPr lang="en-US" b="1" dirty="0" smtClean="0">
                <a:solidFill>
                  <a:srgbClr val="0000FF"/>
                </a:solidFill>
              </a:rPr>
              <a:t>Hear the call</a:t>
            </a:r>
            <a:r>
              <a:rPr lang="en-US" sz="3000" dirty="0" smtClean="0">
                <a:solidFill>
                  <a:srgbClr val="7030A0"/>
                </a:solidFill>
              </a:rPr>
              <a:t>. </a:t>
            </a:r>
            <a:r>
              <a:rPr lang="en-US" sz="3000" b="1" dirty="0" smtClean="0">
                <a:solidFill>
                  <a:srgbClr val="0000FF"/>
                </a:solidFill>
              </a:rPr>
              <a:t>See God</a:t>
            </a:r>
            <a:r>
              <a:rPr lang="en-US" sz="3000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en-US" sz="3000" b="1" i="1" dirty="0" smtClean="0">
                <a:solidFill>
                  <a:srgbClr val="7030A0"/>
                </a:solidFill>
              </a:rPr>
              <a:t>				</a:t>
            </a:r>
            <a:r>
              <a:rPr lang="en-US" sz="3000" b="1" i="1" dirty="0" err="1" smtClean="0">
                <a:solidFill>
                  <a:srgbClr val="DE3274"/>
                </a:solidFill>
              </a:rPr>
              <a:t>Jimmon</a:t>
            </a:r>
            <a:r>
              <a:rPr lang="en-US" sz="3000" b="1" i="1" dirty="0" smtClean="0">
                <a:solidFill>
                  <a:srgbClr val="DE3274"/>
                </a:solidFill>
              </a:rPr>
              <a:t> </a:t>
            </a:r>
            <a:r>
              <a:rPr lang="en-US" sz="3000" b="1" i="1" dirty="0" err="1" smtClean="0">
                <a:solidFill>
                  <a:srgbClr val="DE3274"/>
                </a:solidFill>
              </a:rPr>
              <a:t>Rubillos</a:t>
            </a:r>
            <a:r>
              <a:rPr lang="en-US" sz="3000" dirty="0" smtClean="0">
                <a:solidFill>
                  <a:srgbClr val="7030A0"/>
                </a:solidFill>
              </a:rPr>
              <a:t>, </a:t>
            </a:r>
            <a:r>
              <a:rPr lang="en-US" sz="2200" dirty="0" smtClean="0">
                <a:solidFill>
                  <a:srgbClr val="7030A0"/>
                </a:solidFill>
              </a:rPr>
              <a:t>Valenzuela, </a:t>
            </a:r>
            <a:r>
              <a:rPr lang="en-US" sz="2200" b="1" dirty="0" smtClean="0">
                <a:solidFill>
                  <a:srgbClr val="7030A0"/>
                </a:solidFill>
              </a:rPr>
              <a:t>Philippines</a:t>
            </a:r>
            <a:r>
              <a:rPr lang="en-US" sz="22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Isaiah 7 </a:t>
            </a:r>
            <a:r>
              <a:rPr lang="en-US" dirty="0" smtClean="0">
                <a:solidFill>
                  <a:srgbClr val="7030A0"/>
                </a:solidFill>
              </a:rPr>
              <a:t>(The </a:t>
            </a:r>
            <a:r>
              <a:rPr lang="en-US" b="1" i="1" dirty="0" smtClean="0">
                <a:solidFill>
                  <a:srgbClr val="7030A0"/>
                </a:solidFill>
              </a:rPr>
              <a:t>challenge</a:t>
            </a:r>
            <a:r>
              <a:rPr lang="en-US" dirty="0" smtClean="0">
                <a:solidFill>
                  <a:srgbClr val="7030A0"/>
                </a:solidFill>
              </a:rPr>
              <a:t>): </a:t>
            </a:r>
            <a:r>
              <a:rPr lang="en-US" b="1" dirty="0" smtClean="0">
                <a:solidFill>
                  <a:srgbClr val="0000FF"/>
                </a:solidFill>
              </a:rPr>
              <a:t>Trust God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				</a:t>
            </a:r>
            <a:r>
              <a:rPr lang="en-US" b="1" i="1" dirty="0" err="1" smtClean="0">
                <a:solidFill>
                  <a:srgbClr val="DE3274"/>
                </a:solidFill>
              </a:rPr>
              <a:t>Ison</a:t>
            </a:r>
            <a:r>
              <a:rPr lang="en-US" b="1" i="1" dirty="0" smtClean="0">
                <a:solidFill>
                  <a:srgbClr val="DE3274"/>
                </a:solidFill>
              </a:rPr>
              <a:t> Hong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sz="2200" dirty="0" smtClean="0">
                <a:solidFill>
                  <a:srgbClr val="7030A0"/>
                </a:solidFill>
              </a:rPr>
              <a:t>Kuala Lumpur, </a:t>
            </a:r>
            <a:r>
              <a:rPr lang="en-US" sz="2200" b="1" dirty="0" smtClean="0">
                <a:solidFill>
                  <a:srgbClr val="7030A0"/>
                </a:solidFill>
              </a:rPr>
              <a:t>Malaysia</a:t>
            </a:r>
            <a:r>
              <a:rPr lang="en-US" sz="22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Isaiah 9 </a:t>
            </a:r>
            <a:r>
              <a:rPr lang="en-US" dirty="0" smtClean="0">
                <a:solidFill>
                  <a:srgbClr val="7030A0"/>
                </a:solidFill>
              </a:rPr>
              <a:t>(The </a:t>
            </a:r>
            <a:r>
              <a:rPr lang="en-US" b="1" i="1" dirty="0" smtClean="0">
                <a:solidFill>
                  <a:srgbClr val="7030A0"/>
                </a:solidFill>
              </a:rPr>
              <a:t>child</a:t>
            </a:r>
            <a:r>
              <a:rPr lang="en-US" dirty="0" smtClean="0">
                <a:solidFill>
                  <a:srgbClr val="7030A0"/>
                </a:solidFill>
              </a:rPr>
              <a:t>): </a:t>
            </a:r>
            <a:r>
              <a:rPr lang="en-US" b="1" dirty="0" smtClean="0">
                <a:solidFill>
                  <a:srgbClr val="0000FF"/>
                </a:solidFill>
              </a:rPr>
              <a:t>The one you trust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		</a:t>
            </a:r>
            <a:r>
              <a:rPr lang="en-US" b="1" i="1" smtClean="0">
                <a:solidFill>
                  <a:srgbClr val="7030A0"/>
                </a:solidFill>
              </a:rPr>
              <a:t>		</a:t>
            </a:r>
            <a:r>
              <a:rPr lang="en-US" b="1" i="1" smtClean="0">
                <a:solidFill>
                  <a:srgbClr val="DE3274"/>
                </a:solidFill>
              </a:rPr>
              <a:t>Vincent </a:t>
            </a:r>
            <a:r>
              <a:rPr lang="en-US" b="1" i="1" dirty="0" smtClean="0">
                <a:solidFill>
                  <a:srgbClr val="DE3274"/>
                </a:solidFill>
              </a:rPr>
              <a:t>Lee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sz="2200" dirty="0" smtClean="0">
                <a:solidFill>
                  <a:srgbClr val="7030A0"/>
                </a:solidFill>
              </a:rPr>
              <a:t>Kuala Lumpur, </a:t>
            </a:r>
            <a:r>
              <a:rPr lang="en-US" sz="2200" b="1" dirty="0" smtClean="0">
                <a:solidFill>
                  <a:srgbClr val="7030A0"/>
                </a:solidFill>
              </a:rPr>
              <a:t>Malaysia.</a:t>
            </a:r>
            <a:endParaRPr lang="en-US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b="1" i="1" dirty="0" smtClean="0">
                <a:solidFill>
                  <a:srgbClr val="FF0000"/>
                </a:solidFill>
              </a:rPr>
              <a:t>Isaiah</a:t>
            </a:r>
            <a:r>
              <a:rPr lang="en-US" sz="5400" b="1" i="1" dirty="0" smtClean="0">
                <a:solidFill>
                  <a:srgbClr val="0000FF"/>
                </a:solidFill>
              </a:rPr>
              <a:t> </a:t>
            </a:r>
            <a:r>
              <a:rPr lang="en-US" sz="6000" b="1" i="1" dirty="0" smtClean="0">
                <a:solidFill>
                  <a:srgbClr val="0000FF"/>
                </a:solidFill>
              </a:rPr>
              <a:t>in a nutshell</a:t>
            </a:r>
            <a:endParaRPr lang="en-US" sz="60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3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057400"/>
                <a:gridCol w="2057400"/>
                <a:gridCol w="2133600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/>
                        <a:t>Chapters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smtClean="0"/>
                        <a:t>1-39</a:t>
                      </a:r>
                      <a:endParaRPr lang="en-US" sz="3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8605" algn="l"/>
                          <a:tab pos="674370" algn="ctr"/>
                        </a:tabLst>
                      </a:pPr>
                      <a:r>
                        <a:rPr lang="en-US" sz="3200" i="1" dirty="0" smtClean="0"/>
                        <a:t>40-55</a:t>
                      </a:r>
                      <a:endParaRPr lang="en-US" sz="3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smtClean="0"/>
                        <a:t>56-66</a:t>
                      </a:r>
                      <a:endParaRPr lang="en-US" sz="3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Context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/>
                        <a:t>Assyrian invasion</a:t>
                      </a:r>
                      <a:endParaRPr lang="en-US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/>
                        <a:t>Babylonian exile</a:t>
                      </a:r>
                      <a:endParaRPr lang="en-US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/>
                        <a:t>Return from exile</a:t>
                      </a:r>
                      <a:endParaRPr lang="en-US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/>
                        <a:t>Addressing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7030A0"/>
                          </a:solidFill>
                        </a:rPr>
                        <a:t>Pride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7030A0"/>
                          </a:solidFill>
                        </a:rPr>
                        <a:t>Rebellion</a:t>
                      </a:r>
                      <a:endParaRPr lang="en-US" sz="2400" b="1" i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7030A0"/>
                          </a:solidFill>
                        </a:rPr>
                        <a:t>Despair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7030A0"/>
                          </a:solidFill>
                        </a:rPr>
                        <a:t>Hopelessness</a:t>
                      </a:r>
                      <a:endParaRPr lang="en-US" sz="2400" b="1" i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7030A0"/>
                          </a:solidFill>
                        </a:rPr>
                        <a:t>Helplessness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7030A0"/>
                          </a:solidFill>
                        </a:rPr>
                        <a:t>Weakness</a:t>
                      </a:r>
                      <a:endParaRPr lang="en-US" sz="2400" b="1" i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/>
                        <a:t>God</a:t>
                      </a:r>
                      <a:endParaRPr lang="en-US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smtClean="0">
                          <a:solidFill>
                            <a:srgbClr val="0000FF"/>
                          </a:solidFill>
                        </a:rPr>
                        <a:t>King</a:t>
                      </a:r>
                      <a:endParaRPr lang="en-US" sz="3200" b="1" i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smtClean="0">
                          <a:solidFill>
                            <a:srgbClr val="0000FF"/>
                          </a:solidFill>
                        </a:rPr>
                        <a:t>Servant</a:t>
                      </a:r>
                      <a:endParaRPr lang="en-US" sz="3200" b="1" i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smtClean="0">
                          <a:solidFill>
                            <a:srgbClr val="0000FF"/>
                          </a:solidFill>
                        </a:rPr>
                        <a:t>Conqueror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Status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/>
                        <a:t>Unrighteousness</a:t>
                      </a:r>
                      <a:endParaRPr lang="en-US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/>
                        <a:t>Righteousness</a:t>
                      </a:r>
                      <a:endParaRPr lang="en-US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/>
                        <a:t>Righteous living</a:t>
                      </a:r>
                      <a:endParaRPr lang="en-US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/>
                        <a:t>Tone</a:t>
                      </a:r>
                      <a:r>
                        <a:rPr lang="en-US" sz="2800" b="0" dirty="0" smtClean="0"/>
                        <a:t>/</a:t>
                      </a:r>
                      <a:r>
                        <a:rPr lang="en-US" sz="2800" b="1" dirty="0" smtClean="0"/>
                        <a:t>Thrust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rgbClr val="7030A0"/>
                          </a:solidFill>
                        </a:rPr>
                        <a:t>Conviction</a:t>
                      </a:r>
                    </a:p>
                    <a:p>
                      <a:pPr algn="ctr"/>
                      <a:r>
                        <a:rPr lang="en-US" sz="2400" b="1" i="1" dirty="0" smtClean="0">
                          <a:solidFill>
                            <a:srgbClr val="7030A0"/>
                          </a:solidFill>
                        </a:rPr>
                        <a:t>Confrontation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7030A0"/>
                          </a:solidFill>
                        </a:rPr>
                        <a:t>Comfort</a:t>
                      </a:r>
                    </a:p>
                    <a:p>
                      <a:pPr algn="ctr"/>
                      <a:r>
                        <a:rPr lang="en-US" sz="2400" b="1" i="1" dirty="0" smtClean="0">
                          <a:solidFill>
                            <a:srgbClr val="7030A0"/>
                          </a:solidFill>
                        </a:rPr>
                        <a:t>Consolation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7030A0"/>
                          </a:solidFill>
                        </a:rPr>
                        <a:t>Character</a:t>
                      </a:r>
                    </a:p>
                    <a:p>
                      <a:pPr algn="ctr"/>
                      <a:r>
                        <a:rPr lang="en-US" sz="2400" b="1" i="1" dirty="0" smtClean="0">
                          <a:solidFill>
                            <a:srgbClr val="7030A0"/>
                          </a:solidFill>
                        </a:rPr>
                        <a:t>Conquest</a:t>
                      </a:r>
                      <a:endParaRPr lang="en-US" sz="2400" b="1" i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dirty="0" smtClean="0"/>
                        <a:t>Theme</a:t>
                      </a:r>
                      <a:endParaRPr lang="en-US" sz="40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smtClean="0">
                          <a:solidFill>
                            <a:srgbClr val="FF0000"/>
                          </a:solidFill>
                        </a:rPr>
                        <a:t>Trust</a:t>
                      </a:r>
                      <a:endParaRPr lang="en-US" sz="40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smtClean="0">
                          <a:solidFill>
                            <a:srgbClr val="FF0000"/>
                          </a:solidFill>
                        </a:rPr>
                        <a:t>Grace</a:t>
                      </a:r>
                      <a:endParaRPr lang="en-US" sz="40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smtClean="0">
                          <a:solidFill>
                            <a:srgbClr val="FF0000"/>
                          </a:solidFill>
                        </a:rPr>
                        <a:t>Power</a:t>
                      </a:r>
                      <a:endParaRPr lang="en-US" sz="40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</a:rPr>
              <a:t>Malaysia UBF in Kuala Lumpur</a:t>
            </a:r>
            <a:endParaRPr lang="en-US" b="1" i="1" dirty="0">
              <a:solidFill>
                <a:srgbClr val="0000FF"/>
              </a:solidFill>
            </a:endParaRPr>
          </a:p>
        </p:txBody>
      </p:sp>
      <p:pic>
        <p:nvPicPr>
          <p:cNvPr id="16386" name="Picture 2" descr="C:\Users\VP Home\Desktop\BT\Pics\2015decManilaMsiaMom98thB'day\MalaysiaUBFDec2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066491" cy="529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590800"/>
            <a:ext cx="4114800" cy="2057400"/>
          </a:xfrm>
        </p:spPr>
        <p:txBody>
          <a:bodyPr>
            <a:normAutofit/>
          </a:bodyPr>
          <a:lstStyle/>
          <a:p>
            <a:r>
              <a:rPr lang="en-PH" sz="5400" dirty="0" smtClean="0"/>
              <a:t>Philippine Director</a:t>
            </a:r>
            <a:endParaRPr lang="en-PH" sz="5400" dirty="0"/>
          </a:p>
        </p:txBody>
      </p:sp>
      <p:pic>
        <p:nvPicPr>
          <p:cNvPr id="4" name="Content Placeholder 3" descr="IMG_8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127734" cy="6130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4876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Dr. William </a:t>
            </a:r>
            <a:r>
              <a:rPr lang="en-PH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Altobar</a:t>
            </a:r>
            <a:r>
              <a:rPr lang="en-PH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PH" sz="2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</a:t>
            </a:r>
            <a:r>
              <a:rPr lang="en-PH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Sarah Mina </a:t>
            </a:r>
            <a:r>
              <a:rPr lang="en-PH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Altobar</a:t>
            </a:r>
            <a:endParaRPr lang="en-PH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u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562600"/>
            <a:ext cx="116840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379</Words>
  <Application>Microsoft Office PowerPoint</Application>
  <PresentationFormat>On-screen Show (4:3)</PresentationFormat>
  <Paragraphs>83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Malaysia Manila UBF Bible Conference</vt:lpstr>
      <vt:lpstr>Pray for my trip: May 5-June 7, 2016</vt:lpstr>
      <vt:lpstr>Slide 3</vt:lpstr>
      <vt:lpstr>“My Eyes Have Seen the King” (Isaiah 6:5)</vt:lpstr>
      <vt:lpstr>Isaiah in Four Bible studies</vt:lpstr>
      <vt:lpstr>Isaiah 1, 6, 7, 9</vt:lpstr>
      <vt:lpstr>Isaiah in a nutshell</vt:lpstr>
      <vt:lpstr>Malaysia UBF in Kuala Lumpur</vt:lpstr>
      <vt:lpstr>Philippine Director</vt:lpstr>
      <vt:lpstr>Valenzuela City    Chapter Head</vt:lpstr>
      <vt:lpstr>Antipolo City Chapter Head</vt:lpstr>
      <vt:lpstr>Caloocan City     Chapter Head</vt:lpstr>
      <vt:lpstr>University Belt    Chapter Head</vt:lpstr>
      <vt:lpstr>Sunday Worship Service at Valenzuela City</vt:lpstr>
      <vt:lpstr>Campus Mission</vt:lpstr>
      <vt:lpstr>Special Events</vt:lpstr>
      <vt:lpstr>Slide 17</vt:lpstr>
      <vt:lpstr>Crab and Shrimp Feast— my kind of a see food diet</vt:lpstr>
      <vt:lpstr>A cake to die for—Mango Bravo</vt:lpstr>
      <vt:lpstr>2016 West Loop Church Blessing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Manila Bible Conference</dc:title>
  <dc:creator>VP Home</dc:creator>
  <cp:lastModifiedBy>VP Home</cp:lastModifiedBy>
  <cp:revision>24</cp:revision>
  <dcterms:created xsi:type="dcterms:W3CDTF">2016-03-06T15:54:44Z</dcterms:created>
  <dcterms:modified xsi:type="dcterms:W3CDTF">2016-05-04T23:28:42Z</dcterms:modified>
</cp:coreProperties>
</file>