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69" r:id="rId3"/>
    <p:sldId id="262" r:id="rId4"/>
    <p:sldId id="270" r:id="rId5"/>
    <p:sldId id="271" r:id="rId6"/>
    <p:sldId id="272" r:id="rId7"/>
    <p:sldId id="273" r:id="rId8"/>
    <p:sldId id="260" r:id="rId9"/>
    <p:sldId id="274" r:id="rId10"/>
    <p:sldId id="275" r:id="rId11"/>
    <p:sldId id="276" r:id="rId12"/>
    <p:sldId id="257" r:id="rId13"/>
    <p:sldId id="264" r:id="rId14"/>
    <p:sldId id="265" r:id="rId15"/>
    <p:sldId id="266" r:id="rId16"/>
    <p:sldId id="277" r:id="rId17"/>
    <p:sldId id="278" r:id="rId18"/>
    <p:sldId id="26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9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AEC7-172E-6E49-81A2-1263D9D08A1E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61AA-B52D-2842-8957-0373104AF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25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AEC7-172E-6E49-81A2-1263D9D08A1E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61AA-B52D-2842-8957-0373104AF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8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AEC7-172E-6E49-81A2-1263D9D08A1E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61AA-B52D-2842-8957-0373104AF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AEC7-172E-6E49-81A2-1263D9D08A1E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61AA-B52D-2842-8957-0373104AF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3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AEC7-172E-6E49-81A2-1263D9D08A1E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61AA-B52D-2842-8957-0373104AF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6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AEC7-172E-6E49-81A2-1263D9D08A1E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61AA-B52D-2842-8957-0373104AF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4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AEC7-172E-6E49-81A2-1263D9D08A1E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61AA-B52D-2842-8957-0373104AF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0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AEC7-172E-6E49-81A2-1263D9D08A1E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61AA-B52D-2842-8957-0373104AF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9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AEC7-172E-6E49-81A2-1263D9D08A1E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61AA-B52D-2842-8957-0373104AF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2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AEC7-172E-6E49-81A2-1263D9D08A1E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61AA-B52D-2842-8957-0373104AF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51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1AEC7-172E-6E49-81A2-1263D9D08A1E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61AA-B52D-2842-8957-0373104AF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24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1AEC7-172E-6E49-81A2-1263D9D08A1E}" type="datetimeFigureOut">
              <a:rPr lang="en-US" smtClean="0"/>
              <a:pPr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761AA-B52D-2842-8957-0373104AF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8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Podil</a:t>
            </a:r>
            <a:r>
              <a:rPr lang="en-US" dirty="0" smtClean="0"/>
              <a:t>-Kyiv Ukraine Report</a:t>
            </a:r>
            <a:br>
              <a:rPr lang="en-US" dirty="0" smtClean="0"/>
            </a:br>
            <a:r>
              <a:rPr lang="en-US" sz="2800" dirty="0" smtClean="0"/>
              <a:t>Jan.- April 2017</a:t>
            </a:r>
            <a:endParaRPr lang="en-US" dirty="0"/>
          </a:p>
        </p:txBody>
      </p:sp>
      <p:pic>
        <p:nvPicPr>
          <p:cNvPr id="7" name="Content Placeholder 6" descr="18118603_10212713269936429_6463520704366922824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 Conference </a:t>
            </a:r>
            <a:r>
              <a:rPr lang="en-US" dirty="0"/>
              <a:t>M</a:t>
            </a:r>
            <a:r>
              <a:rPr lang="en-US" dirty="0" smtClean="0"/>
              <a:t>essenger </a:t>
            </a:r>
            <a:endParaRPr lang="en-US" dirty="0"/>
          </a:p>
        </p:txBody>
      </p:sp>
      <p:pic>
        <p:nvPicPr>
          <p:cNvPr id="5" name="Content Placeholder 4" descr="Roma's messa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Jonathan Conference messenger </a:t>
            </a:r>
            <a:endParaRPr lang="en-US" dirty="0"/>
          </a:p>
        </p:txBody>
      </p:sp>
      <p:pic>
        <p:nvPicPr>
          <p:cNvPr id="9" name="Content Placeholder 8" descr="IMG_20170422_19555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-1115"/>
          <a:stretch/>
        </p:blipFill>
        <p:spPr>
          <a:xfrm>
            <a:off x="2608263" y="1600200"/>
            <a:ext cx="3673475" cy="476656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Campfire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 descr="DSCF76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369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Rob Messenger, </a:t>
            </a:r>
            <a:r>
              <a:rPr lang="en-US" dirty="0" err="1" smtClean="0"/>
              <a:t>Nataliia</a:t>
            </a:r>
            <a:r>
              <a:rPr lang="en-US" dirty="0" smtClean="0"/>
              <a:t> translator</a:t>
            </a:r>
            <a:endParaRPr lang="en-US" dirty="0"/>
          </a:p>
        </p:txBody>
      </p:sp>
      <p:pic>
        <p:nvPicPr>
          <p:cNvPr id="5" name="Content Placeholder 4" descr="Ro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759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Natalia’s Baptism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Baptism Natal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684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IMG_20170423_1512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1554"/>
          <a:stretch>
            <a:fillRect/>
          </a:stretch>
        </p:blipFill>
        <p:spPr>
          <a:xfrm>
            <a:off x="2746375" y="823913"/>
            <a:ext cx="4291013" cy="5543550"/>
          </a:xfrm>
        </p:spPr>
      </p:pic>
    </p:spTree>
    <p:extLst>
      <p:ext uri="{BB962C8B-B14F-4D97-AF65-F5344CB8AC3E}">
        <p14:creationId xmlns:p14="http://schemas.microsoft.com/office/powerpoint/2010/main" val="19127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Katya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DSCF764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2" b="3782"/>
          <a:stretch>
            <a:fillRect/>
          </a:stretch>
        </p:blipFill>
        <p:spPr>
          <a:xfrm>
            <a:off x="2574925" y="909638"/>
            <a:ext cx="4033838" cy="521652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Yana’s Baptism</a:t>
            </a:r>
            <a:endParaRPr lang="en-US" dirty="0"/>
          </a:p>
        </p:txBody>
      </p:sp>
      <p:pic>
        <p:nvPicPr>
          <p:cNvPr id="7" name="Content Placeholder 6" descr="IMG_20170428_1948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" b="2872"/>
          <a:stretch>
            <a:fillRect/>
          </a:stretch>
        </p:blipFill>
        <p:spPr>
          <a:xfrm>
            <a:off x="1665288" y="1600200"/>
            <a:ext cx="6402387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Prayer Topics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1. End </a:t>
            </a:r>
            <a:r>
              <a:rPr lang="en-US" dirty="0"/>
              <a:t>the war in the Ukraine.</a:t>
            </a:r>
          </a:p>
          <a:p>
            <a:pPr marL="0" lvl="0" indent="0">
              <a:buNone/>
            </a:pPr>
            <a:r>
              <a:rPr lang="en-US" dirty="0" smtClean="0"/>
              <a:t>2. Raise </a:t>
            </a:r>
            <a:r>
              <a:rPr lang="en-US" dirty="0"/>
              <a:t>up 12 Bible teachers.</a:t>
            </a:r>
          </a:p>
          <a:p>
            <a:pPr marL="0" lvl="0" indent="0">
              <a:buNone/>
            </a:pPr>
            <a:r>
              <a:rPr lang="en-US" dirty="0" smtClean="0"/>
              <a:t>3. Three </a:t>
            </a:r>
            <a:r>
              <a:rPr lang="en-US" dirty="0"/>
              <a:t>families to be established</a:t>
            </a:r>
          </a:p>
          <a:p>
            <a:pPr marL="0" lvl="0" indent="0">
              <a:buNone/>
            </a:pPr>
            <a:r>
              <a:rPr lang="en-US" dirty="0" smtClean="0"/>
              <a:t>4. God </a:t>
            </a:r>
            <a:r>
              <a:rPr lang="en-US" dirty="0"/>
              <a:t>bless the Bible Seminar with Dr. Mark Yang and Ron Ward.</a:t>
            </a:r>
          </a:p>
          <a:p>
            <a:pPr marL="0" lvl="0" indent="0">
              <a:buNone/>
            </a:pPr>
            <a:r>
              <a:rPr lang="en-US" smtClean="0"/>
              <a:t>5. Matthew </a:t>
            </a:r>
            <a:r>
              <a:rPr lang="en-US" dirty="0"/>
              <a:t>Sunday Messages by John Peace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4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Jesus </a:t>
            </a:r>
            <a:r>
              <a:rPr lang="en-US" sz="2800" dirty="0"/>
              <a:t>answered him, “Truly I tell you, today you will be with me in paradise.” Luke 23:43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13" name="Content Placeholder 12" descr="good-thie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4" b="6074"/>
          <a:stretch>
            <a:fillRect/>
          </a:stretch>
        </p:blipFill>
        <p:spPr>
          <a:xfrm>
            <a:off x="2093913" y="1600200"/>
            <a:ext cx="5132387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2017 Spring Conference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DSCF769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7" b="10757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0436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Lumen Christian Student Group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 descr="lum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r="1757"/>
          <a:stretch>
            <a:fillRect/>
          </a:stretch>
        </p:blipFill>
        <p:spPr>
          <a:xfrm>
            <a:off x="457200" y="1600200"/>
            <a:ext cx="8229600" cy="337343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Volleyball and Basketball</a:t>
            </a:r>
            <a:endParaRPr lang="en-US" dirty="0"/>
          </a:p>
        </p:txBody>
      </p:sp>
      <p:pic>
        <p:nvPicPr>
          <p:cNvPr id="7" name="Content Placeholder 6" descr="image-0-02-05-e625a4e9c3cb1a8705e849150505b60d6758ad232b02861261559d707f393dea-V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American Flag football</a:t>
            </a:r>
            <a:endParaRPr lang="en-US" dirty="0"/>
          </a:p>
        </p:txBody>
      </p:sp>
      <p:pic>
        <p:nvPicPr>
          <p:cNvPr id="5" name="Content Placeholder 4" descr="16422490_1242730555806588_9179175458915850394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9" b="8469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Dinner and Movie fellowship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20170204_171221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 rot="10800000">
            <a:off x="457200" y="1600200"/>
            <a:ext cx="8229600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Feeding the homeless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feeding1a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8588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</a:t>
            </a:r>
            <a:endParaRPr lang="en-US" dirty="0"/>
          </a:p>
        </p:txBody>
      </p:sp>
      <p:pic>
        <p:nvPicPr>
          <p:cNvPr id="7" name="Content Placeholder 6" descr="Rom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3" r="24533"/>
          <a:stretch>
            <a:fillRect/>
          </a:stretch>
        </p:blipFill>
        <p:spPr>
          <a:xfrm>
            <a:off x="2763838" y="1417638"/>
            <a:ext cx="3741737" cy="489743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94</Words>
  <Application>Microsoft Macintosh PowerPoint</Application>
  <PresentationFormat>On-screen Show (4:3)</PresentationFormat>
  <Paragraphs>23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Podil-Kyiv Ukraine Report Jan.- April 2017</vt:lpstr>
      <vt:lpstr> Jesus answered him, “Truly I tell you, today you will be with me in paradise.” Luke 23:43 </vt:lpstr>
      <vt:lpstr>2017 Spring Conference </vt:lpstr>
      <vt:lpstr>Lumen Christian Student Group </vt:lpstr>
      <vt:lpstr>Volleyball and Basketball</vt:lpstr>
      <vt:lpstr>American Flag football</vt:lpstr>
      <vt:lpstr>Dinner and Movie fellowship </vt:lpstr>
      <vt:lpstr>Feeding the homeless </vt:lpstr>
      <vt:lpstr>Roma</vt:lpstr>
      <vt:lpstr>Roma Conference Messenger </vt:lpstr>
      <vt:lpstr>Jonathan Conference messenger </vt:lpstr>
      <vt:lpstr>Campfire </vt:lpstr>
      <vt:lpstr>Rob Messenger, Nataliia translator</vt:lpstr>
      <vt:lpstr>Natalia’s Baptism </vt:lpstr>
      <vt:lpstr>Jay </vt:lpstr>
      <vt:lpstr>Katya </vt:lpstr>
      <vt:lpstr>Yana’s Baptism</vt:lpstr>
      <vt:lpstr>Prayer Topics </vt:lpstr>
    </vt:vector>
  </TitlesOfParts>
  <Company>UBF PODIL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Peace</dc:creator>
  <cp:lastModifiedBy>Maria Peace</cp:lastModifiedBy>
  <cp:revision>15</cp:revision>
  <dcterms:created xsi:type="dcterms:W3CDTF">2016-12-25T21:55:35Z</dcterms:created>
  <dcterms:modified xsi:type="dcterms:W3CDTF">2017-05-08T11:54:33Z</dcterms:modified>
</cp:coreProperties>
</file>