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10" r:id="rId2"/>
    <p:sldId id="258" r:id="rId3"/>
    <p:sldId id="298" r:id="rId4"/>
    <p:sldId id="259" r:id="rId5"/>
    <p:sldId id="260" r:id="rId6"/>
    <p:sldId id="307" r:id="rId7"/>
    <p:sldId id="302" r:id="rId8"/>
    <p:sldId id="303" r:id="rId9"/>
    <p:sldId id="262" r:id="rId10"/>
    <p:sldId id="263" r:id="rId11"/>
    <p:sldId id="308" r:id="rId12"/>
    <p:sldId id="265" r:id="rId13"/>
    <p:sldId id="267" r:id="rId14"/>
    <p:sldId id="268" r:id="rId15"/>
    <p:sldId id="269" r:id="rId16"/>
    <p:sldId id="304" r:id="rId17"/>
    <p:sldId id="309" r:id="rId18"/>
    <p:sldId id="271" r:id="rId19"/>
    <p:sldId id="272" r:id="rId20"/>
    <p:sldId id="273" r:id="rId21"/>
    <p:sldId id="299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301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3" r:id="rId42"/>
    <p:sldId id="295" r:id="rId43"/>
    <p:sldId id="29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CE343-C94B-4598-85DF-BAE708C019B5}" v="4715" dt="2020-03-23T05:50:51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>
      <p:cViewPr>
        <p:scale>
          <a:sx n="76" d="100"/>
          <a:sy n="76" d="100"/>
        </p:scale>
        <p:origin x="-115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Pak" userId="deae6ed2bed90b04" providerId="LiveId" clId="{90113D61-5C6D-4999-B419-DB0D4949D93B}"/>
    <pc:docChg chg="custSel modSld">
      <pc:chgData name="Lena Pak" userId="deae6ed2bed90b04" providerId="LiveId" clId="{90113D61-5C6D-4999-B419-DB0D4949D93B}" dt="2020-03-21T06:42:16.851" v="16322" actId="6549"/>
      <pc:docMkLst>
        <pc:docMk/>
      </pc:docMkLst>
      <pc:sldChg chg="modSp">
        <pc:chgData name="Lena Pak" userId="deae6ed2bed90b04" providerId="LiveId" clId="{90113D61-5C6D-4999-B419-DB0D4949D93B}" dt="2020-03-20T04:59:54.986" v="630" actId="27636"/>
        <pc:sldMkLst>
          <pc:docMk/>
          <pc:sldMk cId="1691451437" sldId="258"/>
        </pc:sldMkLst>
        <pc:spChg chg="mod">
          <ac:chgData name="Lena Pak" userId="deae6ed2bed90b04" providerId="LiveId" clId="{90113D61-5C6D-4999-B419-DB0D4949D93B}" dt="2020-03-20T04:59:54.986" v="630" actId="27636"/>
          <ac:spMkLst>
            <pc:docMk/>
            <pc:sldMk cId="1691451437" sldId="258"/>
            <ac:spMk id="2" creationId="{00000000-0000-0000-0000-000000000000}"/>
          </ac:spMkLst>
        </pc:spChg>
        <pc:spChg chg="mod">
          <ac:chgData name="Lena Pak" userId="deae6ed2bed90b04" providerId="LiveId" clId="{90113D61-5C6D-4999-B419-DB0D4949D93B}" dt="2020-03-20T04:54:17.285" v="79" actId="6549"/>
          <ac:spMkLst>
            <pc:docMk/>
            <pc:sldMk cId="1691451437" sldId="258"/>
            <ac:spMk id="4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0T05:23:00.803" v="2110" actId="20577"/>
        <pc:sldMkLst>
          <pc:docMk/>
          <pc:sldMk cId="39122619" sldId="259"/>
        </pc:sldMkLst>
        <pc:spChg chg="mod">
          <ac:chgData name="Lena Pak" userId="deae6ed2bed90b04" providerId="LiveId" clId="{90113D61-5C6D-4999-B419-DB0D4949D93B}" dt="2020-03-20T05:23:00.803" v="2110" actId="20577"/>
          <ac:spMkLst>
            <pc:docMk/>
            <pc:sldMk cId="39122619" sldId="259"/>
            <ac:spMk id="2" creationId="{00000000-0000-0000-0000-000000000000}"/>
          </ac:spMkLst>
        </pc:spChg>
        <pc:spChg chg="mod">
          <ac:chgData name="Lena Pak" userId="deae6ed2bed90b04" providerId="LiveId" clId="{90113D61-5C6D-4999-B419-DB0D4949D93B}" dt="2020-03-20T05:08:08.936" v="1503" actId="6549"/>
          <ac:spMkLst>
            <pc:docMk/>
            <pc:sldMk cId="39122619" sldId="259"/>
            <ac:spMk id="4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0T05:30:44.863" v="2852" actId="27636"/>
        <pc:sldMkLst>
          <pc:docMk/>
          <pc:sldMk cId="4122776824" sldId="260"/>
        </pc:sldMkLst>
        <pc:spChg chg="mod">
          <ac:chgData name="Lena Pak" userId="deae6ed2bed90b04" providerId="LiveId" clId="{90113D61-5C6D-4999-B419-DB0D4949D93B}" dt="2020-03-20T05:30:44.863" v="2852" actId="27636"/>
          <ac:spMkLst>
            <pc:docMk/>
            <pc:sldMk cId="4122776824" sldId="260"/>
            <ac:spMk id="2" creationId="{00000000-0000-0000-0000-000000000000}"/>
          </ac:spMkLst>
        </pc:spChg>
        <pc:spChg chg="mod">
          <ac:chgData name="Lena Pak" userId="deae6ed2bed90b04" providerId="LiveId" clId="{90113D61-5C6D-4999-B419-DB0D4949D93B}" dt="2020-03-20T05:22:47.430" v="2085" actId="6549"/>
          <ac:spMkLst>
            <pc:docMk/>
            <pc:sldMk cId="4122776824" sldId="260"/>
            <ac:spMk id="4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0T15:46:44.838" v="4696" actId="20577"/>
        <pc:sldMkLst>
          <pc:docMk/>
          <pc:sldMk cId="1626033517" sldId="262"/>
        </pc:sldMkLst>
        <pc:spChg chg="mod">
          <ac:chgData name="Lena Pak" userId="deae6ed2bed90b04" providerId="LiveId" clId="{90113D61-5C6D-4999-B419-DB0D4949D93B}" dt="2020-03-20T13:49:58.663" v="4299" actId="6549"/>
          <ac:spMkLst>
            <pc:docMk/>
            <pc:sldMk cId="1626033517" sldId="262"/>
            <ac:spMk id="3" creationId="{00000000-0000-0000-0000-000000000000}"/>
          </ac:spMkLst>
        </pc:spChg>
        <pc:spChg chg="mod">
          <ac:chgData name="Lena Pak" userId="deae6ed2bed90b04" providerId="LiveId" clId="{90113D61-5C6D-4999-B419-DB0D4949D93B}" dt="2020-03-20T15:46:44.838" v="4696" actId="20577"/>
          <ac:spMkLst>
            <pc:docMk/>
            <pc:sldMk cId="1626033517" sldId="262"/>
            <ac:spMk id="5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0T15:53:55.363" v="5220" actId="122"/>
        <pc:sldMkLst>
          <pc:docMk/>
          <pc:sldMk cId="32551866" sldId="263"/>
        </pc:sldMkLst>
        <pc:spChg chg="mod">
          <ac:chgData name="Lena Pak" userId="deae6ed2bed90b04" providerId="LiveId" clId="{90113D61-5C6D-4999-B419-DB0D4949D93B}" dt="2020-03-20T15:53:55.363" v="5220" actId="122"/>
          <ac:spMkLst>
            <pc:docMk/>
            <pc:sldMk cId="32551866" sldId="263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3:20:17.571" v="6735" actId="115"/>
        <pc:sldMkLst>
          <pc:docMk/>
          <pc:sldMk cId="1847033970" sldId="267"/>
        </pc:sldMkLst>
        <pc:spChg chg="mod">
          <ac:chgData name="Lena Pak" userId="deae6ed2bed90b04" providerId="LiveId" clId="{90113D61-5C6D-4999-B419-DB0D4949D93B}" dt="2020-03-21T03:14:01.570" v="6103" actId="404"/>
          <ac:spMkLst>
            <pc:docMk/>
            <pc:sldMk cId="1847033970" sldId="267"/>
            <ac:spMk id="2" creationId="{00000000-0000-0000-0000-000000000000}"/>
          </ac:spMkLst>
        </pc:spChg>
        <pc:spChg chg="mod">
          <ac:chgData name="Lena Pak" userId="deae6ed2bed90b04" providerId="LiveId" clId="{90113D61-5C6D-4999-B419-DB0D4949D93B}" dt="2020-03-21T03:20:17.571" v="6735" actId="115"/>
          <ac:spMkLst>
            <pc:docMk/>
            <pc:sldMk cId="1847033970" sldId="267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3:27:34.946" v="7407" actId="27636"/>
        <pc:sldMkLst>
          <pc:docMk/>
          <pc:sldMk cId="2004385992" sldId="268"/>
        </pc:sldMkLst>
        <pc:spChg chg="mod">
          <ac:chgData name="Lena Pak" userId="deae6ed2bed90b04" providerId="LiveId" clId="{90113D61-5C6D-4999-B419-DB0D4949D93B}" dt="2020-03-21T03:27:34.946" v="7407" actId="27636"/>
          <ac:spMkLst>
            <pc:docMk/>
            <pc:sldMk cId="2004385992" sldId="268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3:30:59.310" v="7692" actId="27636"/>
        <pc:sldMkLst>
          <pc:docMk/>
          <pc:sldMk cId="17239538" sldId="269"/>
        </pc:sldMkLst>
        <pc:spChg chg="mod">
          <ac:chgData name="Lena Pak" userId="deae6ed2bed90b04" providerId="LiveId" clId="{90113D61-5C6D-4999-B419-DB0D4949D93B}" dt="2020-03-21T03:30:59.310" v="7692" actId="27636"/>
          <ac:spMkLst>
            <pc:docMk/>
            <pc:sldMk cId="17239538" sldId="269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3:49:25.157" v="9656" actId="27636"/>
        <pc:sldMkLst>
          <pc:docMk/>
          <pc:sldMk cId="3162802847" sldId="271"/>
        </pc:sldMkLst>
        <pc:spChg chg="mod">
          <ac:chgData name="Lena Pak" userId="deae6ed2bed90b04" providerId="LiveId" clId="{90113D61-5C6D-4999-B419-DB0D4949D93B}" dt="2020-03-21T03:49:25.157" v="9656" actId="27636"/>
          <ac:spMkLst>
            <pc:docMk/>
            <pc:sldMk cId="3162802847" sldId="271"/>
            <ac:spMk id="2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4:53:43.897" v="12267" actId="122"/>
        <pc:sldMkLst>
          <pc:docMk/>
          <pc:sldMk cId="1548790333" sldId="272"/>
        </pc:sldMkLst>
        <pc:spChg chg="mod">
          <ac:chgData name="Lena Pak" userId="deae6ed2bed90b04" providerId="LiveId" clId="{90113D61-5C6D-4999-B419-DB0D4949D93B}" dt="2020-03-21T04:53:43.897" v="12267" actId="122"/>
          <ac:spMkLst>
            <pc:docMk/>
            <pc:sldMk cId="1548790333" sldId="272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4:53:38.458" v="12266" actId="122"/>
        <pc:sldMkLst>
          <pc:docMk/>
          <pc:sldMk cId="4254765156" sldId="273"/>
        </pc:sldMkLst>
        <pc:spChg chg="mod">
          <ac:chgData name="Lena Pak" userId="deae6ed2bed90b04" providerId="LiveId" clId="{90113D61-5C6D-4999-B419-DB0D4949D93B}" dt="2020-03-21T04:53:38.458" v="12266" actId="122"/>
          <ac:spMkLst>
            <pc:docMk/>
            <pc:sldMk cId="4254765156" sldId="273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4:53:16.331" v="12254" actId="122"/>
        <pc:sldMkLst>
          <pc:docMk/>
          <pc:sldMk cId="2040027340" sldId="274"/>
        </pc:sldMkLst>
        <pc:spChg chg="mod">
          <ac:chgData name="Lena Pak" userId="deae6ed2bed90b04" providerId="LiveId" clId="{90113D61-5C6D-4999-B419-DB0D4949D93B}" dt="2020-03-21T04:53:16.331" v="12254" actId="122"/>
          <ac:spMkLst>
            <pc:docMk/>
            <pc:sldMk cId="2040027340" sldId="274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4:57:35.923" v="12364" actId="27636"/>
        <pc:sldMkLst>
          <pc:docMk/>
          <pc:sldMk cId="1212032699" sldId="275"/>
        </pc:sldMkLst>
        <pc:spChg chg="mod">
          <ac:chgData name="Lena Pak" userId="deae6ed2bed90b04" providerId="LiveId" clId="{90113D61-5C6D-4999-B419-DB0D4949D93B}" dt="2020-03-21T04:57:35.923" v="12364" actId="27636"/>
          <ac:spMkLst>
            <pc:docMk/>
            <pc:sldMk cId="1212032699" sldId="275"/>
            <ac:spMk id="3" creationId="{00000000-0000-0000-0000-000000000000}"/>
          </ac:spMkLst>
        </pc:spChg>
        <pc:spChg chg="mod">
          <ac:chgData name="Lena Pak" userId="deae6ed2bed90b04" providerId="LiveId" clId="{90113D61-5C6D-4999-B419-DB0D4949D93B}" dt="2020-03-21T04:54:09.729" v="12302" actId="6549"/>
          <ac:spMkLst>
            <pc:docMk/>
            <pc:sldMk cId="1212032699" sldId="275"/>
            <ac:spMk id="5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5:37:49.468" v="12611" actId="6549"/>
        <pc:sldMkLst>
          <pc:docMk/>
          <pc:sldMk cId="2396820847" sldId="276"/>
        </pc:sldMkLst>
        <pc:spChg chg="mod">
          <ac:chgData name="Lena Pak" userId="deae6ed2bed90b04" providerId="LiveId" clId="{90113D61-5C6D-4999-B419-DB0D4949D93B}" dt="2020-03-21T05:37:49.468" v="12611" actId="6549"/>
          <ac:spMkLst>
            <pc:docMk/>
            <pc:sldMk cId="2396820847" sldId="276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5:42:19.168" v="13219" actId="6549"/>
        <pc:sldMkLst>
          <pc:docMk/>
          <pc:sldMk cId="3884757200" sldId="277"/>
        </pc:sldMkLst>
        <pc:spChg chg="mod">
          <ac:chgData name="Lena Pak" userId="deae6ed2bed90b04" providerId="LiveId" clId="{90113D61-5C6D-4999-B419-DB0D4949D93B}" dt="2020-03-21T05:42:19.168" v="13219" actId="6549"/>
          <ac:spMkLst>
            <pc:docMk/>
            <pc:sldMk cId="3884757200" sldId="277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5:57:55.804" v="13986" actId="20577"/>
        <pc:sldMkLst>
          <pc:docMk/>
          <pc:sldMk cId="790254556" sldId="278"/>
        </pc:sldMkLst>
        <pc:spChg chg="mod">
          <ac:chgData name="Lena Pak" userId="deae6ed2bed90b04" providerId="LiveId" clId="{90113D61-5C6D-4999-B419-DB0D4949D93B}" dt="2020-03-21T05:57:55.804" v="13986" actId="20577"/>
          <ac:spMkLst>
            <pc:docMk/>
            <pc:sldMk cId="790254556" sldId="278"/>
            <ac:spMk id="3" creationId="{00000000-0000-0000-0000-000000000000}"/>
          </ac:spMkLst>
        </pc:spChg>
        <pc:spChg chg="mod">
          <ac:chgData name="Lena Pak" userId="deae6ed2bed90b04" providerId="LiveId" clId="{90113D61-5C6D-4999-B419-DB0D4949D93B}" dt="2020-03-21T05:42:51.564" v="13272" actId="115"/>
          <ac:spMkLst>
            <pc:docMk/>
            <pc:sldMk cId="790254556" sldId="278"/>
            <ac:spMk id="5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6:10:11.177" v="14154" actId="20577"/>
        <pc:sldMkLst>
          <pc:docMk/>
          <pc:sldMk cId="3553604710" sldId="279"/>
        </pc:sldMkLst>
        <pc:spChg chg="mod">
          <ac:chgData name="Lena Pak" userId="deae6ed2bed90b04" providerId="LiveId" clId="{90113D61-5C6D-4999-B419-DB0D4949D93B}" dt="2020-03-21T06:03:00.990" v="14027" actId="6549"/>
          <ac:spMkLst>
            <pc:docMk/>
            <pc:sldMk cId="3553604710" sldId="279"/>
            <ac:spMk id="2" creationId="{00000000-0000-0000-0000-000000000000}"/>
          </ac:spMkLst>
        </pc:spChg>
        <pc:spChg chg="mod">
          <ac:chgData name="Lena Pak" userId="deae6ed2bed90b04" providerId="LiveId" clId="{90113D61-5C6D-4999-B419-DB0D4949D93B}" dt="2020-03-21T06:10:11.177" v="14154" actId="20577"/>
          <ac:spMkLst>
            <pc:docMk/>
            <pc:sldMk cId="3553604710" sldId="279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6:13:41.079" v="14357" actId="27636"/>
        <pc:sldMkLst>
          <pc:docMk/>
          <pc:sldMk cId="1356625290" sldId="280"/>
        </pc:sldMkLst>
        <pc:spChg chg="mod">
          <ac:chgData name="Lena Pak" userId="deae6ed2bed90b04" providerId="LiveId" clId="{90113D61-5C6D-4999-B419-DB0D4949D93B}" dt="2020-03-21T06:13:41.079" v="14357" actId="27636"/>
          <ac:spMkLst>
            <pc:docMk/>
            <pc:sldMk cId="1356625290" sldId="280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6:24:14.784" v="15526" actId="20577"/>
        <pc:sldMkLst>
          <pc:docMk/>
          <pc:sldMk cId="3276154719" sldId="281"/>
        </pc:sldMkLst>
        <pc:spChg chg="mod">
          <ac:chgData name="Lena Pak" userId="deae6ed2bed90b04" providerId="LiveId" clId="{90113D61-5C6D-4999-B419-DB0D4949D93B}" dt="2020-03-21T06:24:14.784" v="15526" actId="20577"/>
          <ac:spMkLst>
            <pc:docMk/>
            <pc:sldMk cId="3276154719" sldId="281"/>
            <ac:spMk id="2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6:26:32.346" v="15609" actId="27636"/>
        <pc:sldMkLst>
          <pc:docMk/>
          <pc:sldMk cId="2806251960" sldId="282"/>
        </pc:sldMkLst>
        <pc:spChg chg="mod">
          <ac:chgData name="Lena Pak" userId="deae6ed2bed90b04" providerId="LiveId" clId="{90113D61-5C6D-4999-B419-DB0D4949D93B}" dt="2020-03-21T06:26:32.346" v="15609" actId="27636"/>
          <ac:spMkLst>
            <pc:docMk/>
            <pc:sldMk cId="2806251960" sldId="282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6:39:51.377" v="16257" actId="6549"/>
        <pc:sldMkLst>
          <pc:docMk/>
          <pc:sldMk cId="1161587147" sldId="283"/>
        </pc:sldMkLst>
        <pc:spChg chg="mod">
          <ac:chgData name="Lena Pak" userId="deae6ed2bed90b04" providerId="LiveId" clId="{90113D61-5C6D-4999-B419-DB0D4949D93B}" dt="2020-03-21T06:39:51.377" v="16257" actId="6549"/>
          <ac:spMkLst>
            <pc:docMk/>
            <pc:sldMk cId="1161587147" sldId="283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6:42:16.851" v="16322" actId="6549"/>
        <pc:sldMkLst>
          <pc:docMk/>
          <pc:sldMk cId="699234035" sldId="284"/>
        </pc:sldMkLst>
        <pc:spChg chg="mod">
          <ac:chgData name="Lena Pak" userId="deae6ed2bed90b04" providerId="LiveId" clId="{90113D61-5C6D-4999-B419-DB0D4949D93B}" dt="2020-03-21T06:42:16.851" v="16322" actId="6549"/>
          <ac:spMkLst>
            <pc:docMk/>
            <pc:sldMk cId="699234035" sldId="284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0T05:07:46.372" v="1492" actId="27636"/>
        <pc:sldMkLst>
          <pc:docMk/>
          <pc:sldMk cId="3556072299" sldId="298"/>
        </pc:sldMkLst>
        <pc:spChg chg="mod">
          <ac:chgData name="Lena Pak" userId="deae6ed2bed90b04" providerId="LiveId" clId="{90113D61-5C6D-4999-B419-DB0D4949D93B}" dt="2020-03-20T05:07:46.372" v="1492" actId="27636"/>
          <ac:spMkLst>
            <pc:docMk/>
            <pc:sldMk cId="3556072299" sldId="298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4:53:31.492" v="12265" actId="20577"/>
        <pc:sldMkLst>
          <pc:docMk/>
          <pc:sldMk cId="2142563648" sldId="299"/>
        </pc:sldMkLst>
        <pc:spChg chg="mod">
          <ac:chgData name="Lena Pak" userId="deae6ed2bed90b04" providerId="LiveId" clId="{90113D61-5C6D-4999-B419-DB0D4949D93B}" dt="2020-03-21T04:53:31.492" v="12265" actId="20577"/>
          <ac:spMkLst>
            <pc:docMk/>
            <pc:sldMk cId="2142563648" sldId="299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6:21:13.642" v="15068" actId="6549"/>
        <pc:sldMkLst>
          <pc:docMk/>
          <pc:sldMk cId="991937203" sldId="301"/>
        </pc:sldMkLst>
        <pc:spChg chg="mod">
          <ac:chgData name="Lena Pak" userId="deae6ed2bed90b04" providerId="LiveId" clId="{90113D61-5C6D-4999-B419-DB0D4949D93B}" dt="2020-03-21T06:13:55.476" v="14384" actId="6549"/>
          <ac:spMkLst>
            <pc:docMk/>
            <pc:sldMk cId="991937203" sldId="301"/>
            <ac:spMk id="8" creationId="{00000000-0000-0000-0000-000000000000}"/>
          </ac:spMkLst>
        </pc:spChg>
        <pc:spChg chg="mod">
          <ac:chgData name="Lena Pak" userId="deae6ed2bed90b04" providerId="LiveId" clId="{90113D61-5C6D-4999-B419-DB0D4949D93B}" dt="2020-03-21T06:21:13.642" v="15068" actId="6549"/>
          <ac:spMkLst>
            <pc:docMk/>
            <pc:sldMk cId="991937203" sldId="301"/>
            <ac:spMk id="9" creationId="{00000000-0000-0000-0000-000000000000}"/>
          </ac:spMkLst>
        </pc:spChg>
      </pc:sldChg>
      <pc:sldChg chg="addSp modSp">
        <pc:chgData name="Lena Pak" userId="deae6ed2bed90b04" providerId="LiveId" clId="{90113D61-5C6D-4999-B419-DB0D4949D93B}" dt="2020-03-20T13:44:52.852" v="3739" actId="27309"/>
        <pc:sldMkLst>
          <pc:docMk/>
          <pc:sldMk cId="1810310994" sldId="302"/>
        </pc:sldMkLst>
        <pc:spChg chg="mod">
          <ac:chgData name="Lena Pak" userId="deae6ed2bed90b04" providerId="LiveId" clId="{90113D61-5C6D-4999-B419-DB0D4949D93B}" dt="2020-03-20T13:29:49.543" v="3236" actId="27636"/>
          <ac:spMkLst>
            <pc:docMk/>
            <pc:sldMk cId="1810310994" sldId="302"/>
            <ac:spMk id="4" creationId="{00000000-0000-0000-0000-000000000000}"/>
          </ac:spMkLst>
        </pc:spChg>
        <pc:spChg chg="mod">
          <ac:chgData name="Lena Pak" userId="deae6ed2bed90b04" providerId="LiveId" clId="{90113D61-5C6D-4999-B419-DB0D4949D93B}" dt="2020-03-20T13:44:49.550" v="3738" actId="20577"/>
          <ac:spMkLst>
            <pc:docMk/>
            <pc:sldMk cId="1810310994" sldId="302"/>
            <ac:spMk id="5" creationId="{00000000-0000-0000-0000-000000000000}"/>
          </ac:spMkLst>
        </pc:spChg>
        <pc:graphicFrameChg chg="add modGraphic">
          <ac:chgData name="Lena Pak" userId="deae6ed2bed90b04" providerId="LiveId" clId="{90113D61-5C6D-4999-B419-DB0D4949D93B}" dt="2020-03-20T13:44:52.852" v="3739" actId="27309"/>
          <ac:graphicFrameMkLst>
            <pc:docMk/>
            <pc:sldMk cId="1810310994" sldId="302"/>
            <ac:graphicFrameMk id="3" creationId="{FC43E83A-4230-4C2C-A514-C7A3C36B7787}"/>
          </ac:graphicFrameMkLst>
        </pc:graphicFrameChg>
      </pc:sldChg>
      <pc:sldChg chg="modSp">
        <pc:chgData name="Lena Pak" userId="deae6ed2bed90b04" providerId="LiveId" clId="{90113D61-5C6D-4999-B419-DB0D4949D93B}" dt="2020-03-20T13:49:42.080" v="4260" actId="20577"/>
        <pc:sldMkLst>
          <pc:docMk/>
          <pc:sldMk cId="2026766671" sldId="303"/>
        </pc:sldMkLst>
        <pc:spChg chg="mod">
          <ac:chgData name="Lena Pak" userId="deae6ed2bed90b04" providerId="LiveId" clId="{90113D61-5C6D-4999-B419-DB0D4949D93B}" dt="2020-03-20T13:49:42.080" v="4260" actId="20577"/>
          <ac:spMkLst>
            <pc:docMk/>
            <pc:sldMk cId="2026766671" sldId="303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1T03:38:31.152" v="8540" actId="27636"/>
        <pc:sldMkLst>
          <pc:docMk/>
          <pc:sldMk cId="4072714996" sldId="304"/>
        </pc:sldMkLst>
        <pc:spChg chg="mod">
          <ac:chgData name="Lena Pak" userId="deae6ed2bed90b04" providerId="LiveId" clId="{90113D61-5C6D-4999-B419-DB0D4949D93B}" dt="2020-03-21T03:32:10.364" v="7759" actId="404"/>
          <ac:spMkLst>
            <pc:docMk/>
            <pc:sldMk cId="4072714996" sldId="304"/>
            <ac:spMk id="2" creationId="{00000000-0000-0000-0000-000000000000}"/>
          </ac:spMkLst>
        </pc:spChg>
        <pc:spChg chg="mod">
          <ac:chgData name="Lena Pak" userId="deae6ed2bed90b04" providerId="LiveId" clId="{90113D61-5C6D-4999-B419-DB0D4949D93B}" dt="2020-03-21T03:38:31.152" v="8540" actId="27636"/>
          <ac:spMkLst>
            <pc:docMk/>
            <pc:sldMk cId="4072714996" sldId="304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0T13:36:13.350" v="3472" actId="20577"/>
        <pc:sldMkLst>
          <pc:docMk/>
          <pc:sldMk cId="1959836148" sldId="307"/>
        </pc:sldMkLst>
        <pc:spChg chg="mod">
          <ac:chgData name="Lena Pak" userId="deae6ed2bed90b04" providerId="LiveId" clId="{90113D61-5C6D-4999-B419-DB0D4949D93B}" dt="2020-03-20T13:36:13.350" v="3472" actId="20577"/>
          <ac:spMkLst>
            <pc:docMk/>
            <pc:sldMk cId="1959836148" sldId="307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3:08:42.645" v="6059" actId="6549"/>
        <pc:sldMkLst>
          <pc:docMk/>
          <pc:sldMk cId="2574887449" sldId="308"/>
        </pc:sldMkLst>
        <pc:spChg chg="mod">
          <ac:chgData name="Lena Pak" userId="deae6ed2bed90b04" providerId="LiveId" clId="{90113D61-5C6D-4999-B419-DB0D4949D93B}" dt="2020-03-21T03:08:42.645" v="6059" actId="6549"/>
          <ac:spMkLst>
            <pc:docMk/>
            <pc:sldMk cId="2574887449" sldId="308"/>
            <ac:spMk id="3" creationId="{00000000-0000-0000-0000-000000000000}"/>
          </ac:spMkLst>
        </pc:spChg>
      </pc:sldChg>
      <pc:sldChg chg="modSp modAnim">
        <pc:chgData name="Lena Pak" userId="deae6ed2bed90b04" providerId="LiveId" clId="{90113D61-5C6D-4999-B419-DB0D4949D93B}" dt="2020-03-21T03:44:45.279" v="9204" actId="27636"/>
        <pc:sldMkLst>
          <pc:docMk/>
          <pc:sldMk cId="4061130053" sldId="309"/>
        </pc:sldMkLst>
        <pc:spChg chg="mod">
          <ac:chgData name="Lena Pak" userId="deae6ed2bed90b04" providerId="LiveId" clId="{90113D61-5C6D-4999-B419-DB0D4949D93B}" dt="2020-03-21T03:44:45.279" v="9204" actId="27636"/>
          <ac:spMkLst>
            <pc:docMk/>
            <pc:sldMk cId="4061130053" sldId="309"/>
            <ac:spMk id="3" creationId="{00000000-0000-0000-0000-000000000000}"/>
          </ac:spMkLst>
        </pc:spChg>
      </pc:sldChg>
      <pc:sldChg chg="modSp">
        <pc:chgData name="Lena Pak" userId="deae6ed2bed90b04" providerId="LiveId" clId="{90113D61-5C6D-4999-B419-DB0D4949D93B}" dt="2020-03-20T04:53:34.888" v="73" actId="14100"/>
        <pc:sldMkLst>
          <pc:docMk/>
          <pc:sldMk cId="97502470" sldId="310"/>
        </pc:sldMkLst>
        <pc:spChg chg="mod">
          <ac:chgData name="Lena Pak" userId="deae6ed2bed90b04" providerId="LiveId" clId="{90113D61-5C6D-4999-B419-DB0D4949D93B}" dt="2020-03-20T04:53:34.888" v="73" actId="14100"/>
          <ac:spMkLst>
            <pc:docMk/>
            <pc:sldMk cId="97502470" sldId="310"/>
            <ac:spMk id="4" creationId="{00000000-0000-0000-0000-000000000000}"/>
          </ac:spMkLst>
        </pc:spChg>
      </pc:sldChg>
    </pc:docChg>
  </pc:docChgLst>
  <pc:docChgLst>
    <pc:chgData name="Lena Pak" userId="deae6ed2bed90b04" providerId="LiveId" clId="{23FCE343-C94B-4598-85DF-BAE708C019B5}"/>
    <pc:docChg chg="custSel modSld">
      <pc:chgData name="Lena Pak" userId="deae6ed2bed90b04" providerId="LiveId" clId="{23FCE343-C94B-4598-85DF-BAE708C019B5}" dt="2020-03-23T05:50:51.364" v="5141" actId="20577"/>
      <pc:docMkLst>
        <pc:docMk/>
      </pc:docMkLst>
      <pc:sldChg chg="modSp">
        <pc:chgData name="Lena Pak" userId="deae6ed2bed90b04" providerId="LiveId" clId="{23FCE343-C94B-4598-85DF-BAE708C019B5}" dt="2020-03-23T05:10:09.388" v="4196" actId="20577"/>
        <pc:sldMkLst>
          <pc:docMk/>
          <pc:sldMk cId="1691451437" sldId="258"/>
        </pc:sldMkLst>
        <pc:spChg chg="mod">
          <ac:chgData name="Lena Pak" userId="deae6ed2bed90b04" providerId="LiveId" clId="{23FCE343-C94B-4598-85DF-BAE708C019B5}" dt="2020-03-23T05:10:09.388" v="4196" actId="20577"/>
          <ac:spMkLst>
            <pc:docMk/>
            <pc:sldMk cId="1691451437" sldId="258"/>
            <ac:spMk id="2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13:21.934" v="4207" actId="20577"/>
        <pc:sldMkLst>
          <pc:docMk/>
          <pc:sldMk cId="39122619" sldId="259"/>
        </pc:sldMkLst>
        <pc:spChg chg="mod">
          <ac:chgData name="Lena Pak" userId="deae6ed2bed90b04" providerId="LiveId" clId="{23FCE343-C94B-4598-85DF-BAE708C019B5}" dt="2020-03-23T05:13:21.934" v="4207" actId="20577"/>
          <ac:spMkLst>
            <pc:docMk/>
            <pc:sldMk cId="39122619" sldId="259"/>
            <ac:spMk id="2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14:23.336" v="4254" actId="6549"/>
        <pc:sldMkLst>
          <pc:docMk/>
          <pc:sldMk cId="4122776824" sldId="260"/>
        </pc:sldMkLst>
        <pc:spChg chg="mod">
          <ac:chgData name="Lena Pak" userId="deae6ed2bed90b04" providerId="LiveId" clId="{23FCE343-C94B-4598-85DF-BAE708C019B5}" dt="2020-03-23T05:14:23.336" v="4254" actId="6549"/>
          <ac:spMkLst>
            <pc:docMk/>
            <pc:sldMk cId="4122776824" sldId="260"/>
            <ac:spMk id="2" creationId="{00000000-0000-0000-0000-000000000000}"/>
          </ac:spMkLst>
        </pc:spChg>
        <pc:spChg chg="mod">
          <ac:chgData name="Lena Pak" userId="deae6ed2bed90b04" providerId="LiveId" clId="{23FCE343-C94B-4598-85DF-BAE708C019B5}" dt="2020-03-23T05:13:49.470" v="4237" actId="20577"/>
          <ac:spMkLst>
            <pc:docMk/>
            <pc:sldMk cId="4122776824" sldId="260"/>
            <ac:spMk id="4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19:23.829" v="4272" actId="123"/>
        <pc:sldMkLst>
          <pc:docMk/>
          <pc:sldMk cId="1626033517" sldId="262"/>
        </pc:sldMkLst>
        <pc:spChg chg="mod">
          <ac:chgData name="Lena Pak" userId="deae6ed2bed90b04" providerId="LiveId" clId="{23FCE343-C94B-4598-85DF-BAE708C019B5}" dt="2020-03-23T05:19:23.829" v="4272" actId="123"/>
          <ac:spMkLst>
            <pc:docMk/>
            <pc:sldMk cId="1626033517" sldId="262"/>
            <ac:spMk id="5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20:07.527" v="4277" actId="20577"/>
        <pc:sldMkLst>
          <pc:docMk/>
          <pc:sldMk cId="32551866" sldId="263"/>
        </pc:sldMkLst>
        <pc:spChg chg="mod">
          <ac:chgData name="Lena Pak" userId="deae6ed2bed90b04" providerId="LiveId" clId="{23FCE343-C94B-4598-85DF-BAE708C019B5}" dt="2020-03-23T05:20:07.527" v="4277" actId="20577"/>
          <ac:spMkLst>
            <pc:docMk/>
            <pc:sldMk cId="32551866" sldId="263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29:50.611" v="4745" actId="14100"/>
        <pc:sldMkLst>
          <pc:docMk/>
          <pc:sldMk cId="3315087955" sldId="265"/>
        </pc:sldMkLst>
        <pc:spChg chg="mod">
          <ac:chgData name="Lena Pak" userId="deae6ed2bed90b04" providerId="LiveId" clId="{23FCE343-C94B-4598-85DF-BAE708C019B5}" dt="2020-03-23T05:20:42.641" v="4311" actId="6549"/>
          <ac:spMkLst>
            <pc:docMk/>
            <pc:sldMk cId="3315087955" sldId="265"/>
            <ac:spMk id="3" creationId="{00000000-0000-0000-0000-000000000000}"/>
          </ac:spMkLst>
        </pc:spChg>
        <pc:spChg chg="mod">
          <ac:chgData name="Lena Pak" userId="deae6ed2bed90b04" providerId="LiveId" clId="{23FCE343-C94B-4598-85DF-BAE708C019B5}" dt="2020-03-23T05:29:50.611" v="4745" actId="14100"/>
          <ac:spMkLst>
            <pc:docMk/>
            <pc:sldMk cId="3315087955" sldId="265"/>
            <ac:spMk id="5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0:44.187" v="4771" actId="6549"/>
        <pc:sldMkLst>
          <pc:docMk/>
          <pc:sldMk cId="1847033970" sldId="267"/>
        </pc:sldMkLst>
        <pc:spChg chg="mod">
          <ac:chgData name="Lena Pak" userId="deae6ed2bed90b04" providerId="LiveId" clId="{23FCE343-C94B-4598-85DF-BAE708C019B5}" dt="2020-03-23T05:29:57.815" v="4746" actId="20577"/>
          <ac:spMkLst>
            <pc:docMk/>
            <pc:sldMk cId="1847033970" sldId="267"/>
            <ac:spMk id="2" creationId="{00000000-0000-0000-0000-000000000000}"/>
          </ac:spMkLst>
        </pc:spChg>
        <pc:spChg chg="mod">
          <ac:chgData name="Lena Pak" userId="deae6ed2bed90b04" providerId="LiveId" clId="{23FCE343-C94B-4598-85DF-BAE708C019B5}" dt="2020-03-23T05:30:44.187" v="4771" actId="6549"/>
          <ac:spMkLst>
            <pc:docMk/>
            <pc:sldMk cId="1847033970" sldId="267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1:16.055" v="4778" actId="27636"/>
        <pc:sldMkLst>
          <pc:docMk/>
          <pc:sldMk cId="2004385992" sldId="268"/>
        </pc:sldMkLst>
        <pc:spChg chg="mod">
          <ac:chgData name="Lena Pak" userId="deae6ed2bed90b04" providerId="LiveId" clId="{23FCE343-C94B-4598-85DF-BAE708C019B5}" dt="2020-03-23T05:31:16.055" v="4778" actId="27636"/>
          <ac:spMkLst>
            <pc:docMk/>
            <pc:sldMk cId="2004385992" sldId="268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4:05.303" v="4808" actId="14100"/>
        <pc:sldMkLst>
          <pc:docMk/>
          <pc:sldMk cId="3162802847" sldId="271"/>
        </pc:sldMkLst>
        <pc:spChg chg="mod">
          <ac:chgData name="Lena Pak" userId="deae6ed2bed90b04" providerId="LiveId" clId="{23FCE343-C94B-4598-85DF-BAE708C019B5}" dt="2020-03-23T05:34:05.303" v="4808" actId="14100"/>
          <ac:spMkLst>
            <pc:docMk/>
            <pc:sldMk cId="3162802847" sldId="271"/>
            <ac:spMk id="2" creationId="{00000000-0000-0000-0000-000000000000}"/>
          </ac:spMkLst>
        </pc:spChg>
      </pc:sldChg>
      <pc:sldChg chg="addSp modSp">
        <pc:chgData name="Lena Pak" userId="deae6ed2bed90b04" providerId="LiveId" clId="{23FCE343-C94B-4598-85DF-BAE708C019B5}" dt="2020-03-23T05:34:01.344" v="4807" actId="14100"/>
        <pc:sldMkLst>
          <pc:docMk/>
          <pc:sldMk cId="1548790333" sldId="272"/>
        </pc:sldMkLst>
        <pc:spChg chg="mod">
          <ac:chgData name="Lena Pak" userId="deae6ed2bed90b04" providerId="LiveId" clId="{23FCE343-C94B-4598-85DF-BAE708C019B5}" dt="2020-03-23T05:34:01.344" v="4807" actId="14100"/>
          <ac:spMkLst>
            <pc:docMk/>
            <pc:sldMk cId="1548790333" sldId="272"/>
            <ac:spMk id="3" creationId="{00000000-0000-0000-0000-000000000000}"/>
          </ac:spMkLst>
        </pc:spChg>
        <pc:graphicFrameChg chg="add modGraphic">
          <ac:chgData name="Lena Pak" userId="deae6ed2bed90b04" providerId="LiveId" clId="{23FCE343-C94B-4598-85DF-BAE708C019B5}" dt="2020-03-23T05:33:11.470" v="4802" actId="27309"/>
          <ac:graphicFrameMkLst>
            <pc:docMk/>
            <pc:sldMk cId="1548790333" sldId="272"/>
            <ac:graphicFrameMk id="4" creationId="{698DCE15-5D4E-4E25-BECC-3E4C8E8F7492}"/>
          </ac:graphicFrameMkLst>
        </pc:graphicFrameChg>
      </pc:sldChg>
      <pc:sldChg chg="modSp">
        <pc:chgData name="Lena Pak" userId="deae6ed2bed90b04" providerId="LiveId" clId="{23FCE343-C94B-4598-85DF-BAE708C019B5}" dt="2020-03-23T05:35:42.939" v="4826" actId="20577"/>
        <pc:sldMkLst>
          <pc:docMk/>
          <pc:sldMk cId="4254765156" sldId="273"/>
        </pc:sldMkLst>
        <pc:spChg chg="mod">
          <ac:chgData name="Lena Pak" userId="deae6ed2bed90b04" providerId="LiveId" clId="{23FCE343-C94B-4598-85DF-BAE708C019B5}" dt="2020-03-23T05:35:42.939" v="4826" actId="20577"/>
          <ac:spMkLst>
            <pc:docMk/>
            <pc:sldMk cId="4254765156" sldId="273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5:30.733" v="4823" actId="20577"/>
        <pc:sldMkLst>
          <pc:docMk/>
          <pc:sldMk cId="2040027340" sldId="274"/>
        </pc:sldMkLst>
        <pc:spChg chg="mod">
          <ac:chgData name="Lena Pak" userId="deae6ed2bed90b04" providerId="LiveId" clId="{23FCE343-C94B-4598-85DF-BAE708C019B5}" dt="2020-03-23T05:35:30.733" v="4823" actId="20577"/>
          <ac:spMkLst>
            <pc:docMk/>
            <pc:sldMk cId="2040027340" sldId="274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6:32.455" v="4852" actId="123"/>
        <pc:sldMkLst>
          <pc:docMk/>
          <pc:sldMk cId="1212032699" sldId="275"/>
        </pc:sldMkLst>
        <pc:spChg chg="mod">
          <ac:chgData name="Lena Pak" userId="deae6ed2bed90b04" providerId="LiveId" clId="{23FCE343-C94B-4598-85DF-BAE708C019B5}" dt="2020-03-23T05:36:32.455" v="4852" actId="123"/>
          <ac:spMkLst>
            <pc:docMk/>
            <pc:sldMk cId="1212032699" sldId="275"/>
            <ac:spMk id="3" creationId="{00000000-0000-0000-0000-000000000000}"/>
          </ac:spMkLst>
        </pc:spChg>
        <pc:spChg chg="mod">
          <ac:chgData name="Lena Pak" userId="deae6ed2bed90b04" providerId="LiveId" clId="{23FCE343-C94B-4598-85DF-BAE708C019B5}" dt="2020-03-23T05:36:17.129" v="4845" actId="404"/>
          <ac:spMkLst>
            <pc:docMk/>
            <pc:sldMk cId="1212032699" sldId="275"/>
            <ac:spMk id="5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6:50.775" v="4855" actId="27636"/>
        <pc:sldMkLst>
          <pc:docMk/>
          <pc:sldMk cId="2396820847" sldId="276"/>
        </pc:sldMkLst>
        <pc:spChg chg="mod">
          <ac:chgData name="Lena Pak" userId="deae6ed2bed90b04" providerId="LiveId" clId="{23FCE343-C94B-4598-85DF-BAE708C019B5}" dt="2020-03-23T05:36:50.775" v="4855" actId="27636"/>
          <ac:spMkLst>
            <pc:docMk/>
            <pc:sldMk cId="2396820847" sldId="276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7:51.784" v="4880" actId="20577"/>
        <pc:sldMkLst>
          <pc:docMk/>
          <pc:sldMk cId="3884757200" sldId="277"/>
        </pc:sldMkLst>
        <pc:spChg chg="mod">
          <ac:chgData name="Lena Pak" userId="deae6ed2bed90b04" providerId="LiveId" clId="{23FCE343-C94B-4598-85DF-BAE708C019B5}" dt="2020-03-23T05:37:51.784" v="4880" actId="20577"/>
          <ac:spMkLst>
            <pc:docMk/>
            <pc:sldMk cId="3884757200" sldId="277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8:41.040" v="4888" actId="114"/>
        <pc:sldMkLst>
          <pc:docMk/>
          <pc:sldMk cId="790254556" sldId="278"/>
        </pc:sldMkLst>
        <pc:spChg chg="mod">
          <ac:chgData name="Lena Pak" userId="deae6ed2bed90b04" providerId="LiveId" clId="{23FCE343-C94B-4598-85DF-BAE708C019B5}" dt="2020-03-23T05:38:41.040" v="4888" actId="114"/>
          <ac:spMkLst>
            <pc:docMk/>
            <pc:sldMk cId="790254556" sldId="278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8:56.860" v="4891" actId="14100"/>
        <pc:sldMkLst>
          <pc:docMk/>
          <pc:sldMk cId="3553604710" sldId="279"/>
        </pc:sldMkLst>
        <pc:spChg chg="mod">
          <ac:chgData name="Lena Pak" userId="deae6ed2bed90b04" providerId="LiveId" clId="{23FCE343-C94B-4598-85DF-BAE708C019B5}" dt="2020-03-23T05:38:56.860" v="4891" actId="14100"/>
          <ac:spMkLst>
            <pc:docMk/>
            <pc:sldMk cId="3553604710" sldId="279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9:14.972" v="4893" actId="14100"/>
        <pc:sldMkLst>
          <pc:docMk/>
          <pc:sldMk cId="1356625290" sldId="280"/>
        </pc:sldMkLst>
        <pc:spChg chg="mod">
          <ac:chgData name="Lena Pak" userId="deae6ed2bed90b04" providerId="LiveId" clId="{23FCE343-C94B-4598-85DF-BAE708C019B5}" dt="2020-03-23T05:39:14.972" v="4893" actId="14100"/>
          <ac:spMkLst>
            <pc:docMk/>
            <pc:sldMk cId="1356625290" sldId="280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0:56.892" v="4917" actId="14100"/>
        <pc:sldMkLst>
          <pc:docMk/>
          <pc:sldMk cId="3276154719" sldId="281"/>
        </pc:sldMkLst>
        <pc:spChg chg="mod">
          <ac:chgData name="Lena Pak" userId="deae6ed2bed90b04" providerId="LiveId" clId="{23FCE343-C94B-4598-85DF-BAE708C019B5}" dt="2020-03-23T05:40:56.892" v="4917" actId="14100"/>
          <ac:spMkLst>
            <pc:docMk/>
            <pc:sldMk cId="3276154719" sldId="281"/>
            <ac:spMk id="2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1:16.600" v="4923" actId="20577"/>
        <pc:sldMkLst>
          <pc:docMk/>
          <pc:sldMk cId="2806251960" sldId="282"/>
        </pc:sldMkLst>
        <pc:spChg chg="mod">
          <ac:chgData name="Lena Pak" userId="deae6ed2bed90b04" providerId="LiveId" clId="{23FCE343-C94B-4598-85DF-BAE708C019B5}" dt="2020-03-23T05:41:16.600" v="4923" actId="20577"/>
          <ac:spMkLst>
            <pc:docMk/>
            <pc:sldMk cId="2806251960" sldId="282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42:23.105" v="4936" actId="20577"/>
        <pc:sldMkLst>
          <pc:docMk/>
          <pc:sldMk cId="1161587147" sldId="283"/>
        </pc:sldMkLst>
        <pc:spChg chg="mod">
          <ac:chgData name="Lena Pak" userId="deae6ed2bed90b04" providerId="LiveId" clId="{23FCE343-C94B-4598-85DF-BAE708C019B5}" dt="2020-03-23T05:42:23.105" v="4936" actId="20577"/>
          <ac:spMkLst>
            <pc:docMk/>
            <pc:sldMk cId="1161587147" sldId="283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2:58.482" v="4941" actId="20577"/>
        <pc:sldMkLst>
          <pc:docMk/>
          <pc:sldMk cId="699234035" sldId="284"/>
        </pc:sldMkLst>
        <pc:spChg chg="mod">
          <ac:chgData name="Lena Pak" userId="deae6ed2bed90b04" providerId="LiveId" clId="{23FCE343-C94B-4598-85DF-BAE708C019B5}" dt="2020-03-23T05:42:58.482" v="4941" actId="20577"/>
          <ac:spMkLst>
            <pc:docMk/>
            <pc:sldMk cId="699234035" sldId="284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3:24.471" v="4947" actId="20577"/>
        <pc:sldMkLst>
          <pc:docMk/>
          <pc:sldMk cId="1966798652" sldId="285"/>
        </pc:sldMkLst>
        <pc:spChg chg="mod">
          <ac:chgData name="Lena Pak" userId="deae6ed2bed90b04" providerId="LiveId" clId="{23FCE343-C94B-4598-85DF-BAE708C019B5}" dt="2020-03-23T05:43:24.471" v="4947" actId="20577"/>
          <ac:spMkLst>
            <pc:docMk/>
            <pc:sldMk cId="1966798652" sldId="285"/>
            <ac:spMk id="2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44:05.818" v="4951" actId="6549"/>
        <pc:sldMkLst>
          <pc:docMk/>
          <pc:sldMk cId="1176751283" sldId="286"/>
        </pc:sldMkLst>
        <pc:spChg chg="mod">
          <ac:chgData name="Lena Pak" userId="deae6ed2bed90b04" providerId="LiveId" clId="{23FCE343-C94B-4598-85DF-BAE708C019B5}" dt="2020-03-22T05:48:53.040" v="904" actId="122"/>
          <ac:spMkLst>
            <pc:docMk/>
            <pc:sldMk cId="1176751283" sldId="286"/>
            <ac:spMk id="2" creationId="{00000000-0000-0000-0000-000000000000}"/>
          </ac:spMkLst>
        </pc:spChg>
        <pc:spChg chg="mod">
          <ac:chgData name="Lena Pak" userId="deae6ed2bed90b04" providerId="LiveId" clId="{23FCE343-C94B-4598-85DF-BAE708C019B5}" dt="2020-03-23T05:44:05.818" v="4951" actId="6549"/>
          <ac:spMkLst>
            <pc:docMk/>
            <pc:sldMk cId="1176751283" sldId="286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4:36.897" v="4961" actId="20577"/>
        <pc:sldMkLst>
          <pc:docMk/>
          <pc:sldMk cId="3873723812" sldId="287"/>
        </pc:sldMkLst>
        <pc:spChg chg="mod">
          <ac:chgData name="Lena Pak" userId="deae6ed2bed90b04" providerId="LiveId" clId="{23FCE343-C94B-4598-85DF-BAE708C019B5}" dt="2020-03-23T05:44:36.897" v="4961" actId="20577"/>
          <ac:spMkLst>
            <pc:docMk/>
            <pc:sldMk cId="3873723812" sldId="287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45:16.553" v="4969" actId="20577"/>
        <pc:sldMkLst>
          <pc:docMk/>
          <pc:sldMk cId="4175314636" sldId="288"/>
        </pc:sldMkLst>
        <pc:spChg chg="mod">
          <ac:chgData name="Lena Pak" userId="deae6ed2bed90b04" providerId="LiveId" clId="{23FCE343-C94B-4598-85DF-BAE708C019B5}" dt="2020-03-23T05:45:16.553" v="4969" actId="20577"/>
          <ac:spMkLst>
            <pc:docMk/>
            <pc:sldMk cId="4175314636" sldId="288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45:39.252" v="4972" actId="27636"/>
        <pc:sldMkLst>
          <pc:docMk/>
          <pc:sldMk cId="429619875" sldId="289"/>
        </pc:sldMkLst>
        <pc:spChg chg="mod">
          <ac:chgData name="Lena Pak" userId="deae6ed2bed90b04" providerId="LiveId" clId="{23FCE343-C94B-4598-85DF-BAE708C019B5}" dt="2020-03-23T05:45:39.252" v="4972" actId="27636"/>
          <ac:spMkLst>
            <pc:docMk/>
            <pc:sldMk cId="429619875" sldId="289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6:24.888" v="4975" actId="14100"/>
        <pc:sldMkLst>
          <pc:docMk/>
          <pc:sldMk cId="2324976561" sldId="290"/>
        </pc:sldMkLst>
        <pc:spChg chg="mod">
          <ac:chgData name="Lena Pak" userId="deae6ed2bed90b04" providerId="LiveId" clId="{23FCE343-C94B-4598-85DF-BAE708C019B5}" dt="2020-03-23T05:46:24.888" v="4975" actId="14100"/>
          <ac:spMkLst>
            <pc:docMk/>
            <pc:sldMk cId="2324976561" sldId="290"/>
            <ac:spMk id="4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46:32.209" v="4976" actId="14100"/>
        <pc:sldMkLst>
          <pc:docMk/>
          <pc:sldMk cId="971607064" sldId="291"/>
        </pc:sldMkLst>
        <pc:spChg chg="mod">
          <ac:chgData name="Lena Pak" userId="deae6ed2bed90b04" providerId="LiveId" clId="{23FCE343-C94B-4598-85DF-BAE708C019B5}" dt="2020-03-23T05:46:32.209" v="4976" actId="14100"/>
          <ac:spMkLst>
            <pc:docMk/>
            <pc:sldMk cId="971607064" sldId="291"/>
            <ac:spMk id="7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49:04.930" v="5104" actId="20577"/>
        <pc:sldMkLst>
          <pc:docMk/>
          <pc:sldMk cId="440761176" sldId="293"/>
        </pc:sldMkLst>
        <pc:spChg chg="mod">
          <ac:chgData name="Lena Pak" userId="deae6ed2bed90b04" providerId="LiveId" clId="{23FCE343-C94B-4598-85DF-BAE708C019B5}" dt="2020-03-23T05:49:04.930" v="5104" actId="20577"/>
          <ac:spMkLst>
            <pc:docMk/>
            <pc:sldMk cId="440761176" sldId="293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50:09.061" v="5134" actId="20577"/>
        <pc:sldMkLst>
          <pc:docMk/>
          <pc:sldMk cId="1900069879" sldId="295"/>
        </pc:sldMkLst>
        <pc:spChg chg="mod">
          <ac:chgData name="Lena Pak" userId="deae6ed2bed90b04" providerId="LiveId" clId="{23FCE343-C94B-4598-85DF-BAE708C019B5}" dt="2020-03-23T05:50:09.061" v="5134" actId="20577"/>
          <ac:spMkLst>
            <pc:docMk/>
            <pc:sldMk cId="1900069879" sldId="295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50:51.364" v="5141" actId="20577"/>
        <pc:sldMkLst>
          <pc:docMk/>
          <pc:sldMk cId="3804466847" sldId="296"/>
        </pc:sldMkLst>
        <pc:spChg chg="mod">
          <ac:chgData name="Lena Pak" userId="deae6ed2bed90b04" providerId="LiveId" clId="{23FCE343-C94B-4598-85DF-BAE708C019B5}" dt="2020-03-23T05:50:51.364" v="5141" actId="20577"/>
          <ac:spMkLst>
            <pc:docMk/>
            <pc:sldMk cId="3804466847" sldId="296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12:50.703" v="4197" actId="123"/>
        <pc:sldMkLst>
          <pc:docMk/>
          <pc:sldMk cId="3556072299" sldId="298"/>
        </pc:sldMkLst>
        <pc:spChg chg="mod">
          <ac:chgData name="Lena Pak" userId="deae6ed2bed90b04" providerId="LiveId" clId="{23FCE343-C94B-4598-85DF-BAE708C019B5}" dt="2020-03-23T05:12:50.703" v="4197" actId="123"/>
          <ac:spMkLst>
            <pc:docMk/>
            <pc:sldMk cId="3556072299" sldId="298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4:59.607" v="4817" actId="123"/>
        <pc:sldMkLst>
          <pc:docMk/>
          <pc:sldMk cId="2142563648" sldId="299"/>
        </pc:sldMkLst>
        <pc:spChg chg="mod">
          <ac:chgData name="Lena Pak" userId="deae6ed2bed90b04" providerId="LiveId" clId="{23FCE343-C94B-4598-85DF-BAE708C019B5}" dt="2020-03-23T05:34:59.607" v="4817" actId="123"/>
          <ac:spMkLst>
            <pc:docMk/>
            <pc:sldMk cId="2142563648" sldId="299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40:28.580" v="4909" actId="14100"/>
        <pc:sldMkLst>
          <pc:docMk/>
          <pc:sldMk cId="991937203" sldId="301"/>
        </pc:sldMkLst>
        <pc:spChg chg="mod">
          <ac:chgData name="Lena Pak" userId="deae6ed2bed90b04" providerId="LiveId" clId="{23FCE343-C94B-4598-85DF-BAE708C019B5}" dt="2020-03-23T05:40:28.580" v="4909" actId="14100"/>
          <ac:spMkLst>
            <pc:docMk/>
            <pc:sldMk cId="991937203" sldId="301"/>
            <ac:spMk id="9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18:41.151" v="4269" actId="20577"/>
        <pc:sldMkLst>
          <pc:docMk/>
          <pc:sldMk cId="2026766671" sldId="303"/>
        </pc:sldMkLst>
        <pc:spChg chg="mod">
          <ac:chgData name="Lena Pak" userId="deae6ed2bed90b04" providerId="LiveId" clId="{23FCE343-C94B-4598-85DF-BAE708C019B5}" dt="2020-03-23T05:18:41.151" v="4269" actId="20577"/>
          <ac:spMkLst>
            <pc:docMk/>
            <pc:sldMk cId="2026766671" sldId="303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2:03.906" v="4783" actId="123"/>
        <pc:sldMkLst>
          <pc:docMk/>
          <pc:sldMk cId="4072714996" sldId="304"/>
        </pc:sldMkLst>
        <pc:spChg chg="mod">
          <ac:chgData name="Lena Pak" userId="deae6ed2bed90b04" providerId="LiveId" clId="{23FCE343-C94B-4598-85DF-BAE708C019B5}" dt="2020-03-23T05:32:03.906" v="4783" actId="123"/>
          <ac:spMkLst>
            <pc:docMk/>
            <pc:sldMk cId="4072714996" sldId="304"/>
            <ac:spMk id="3" creationId="{00000000-0000-0000-0000-000000000000}"/>
          </ac:spMkLst>
        </pc:spChg>
      </pc:sldChg>
      <pc:sldChg chg="modSp modAnim">
        <pc:chgData name="Lena Pak" userId="deae6ed2bed90b04" providerId="LiveId" clId="{23FCE343-C94B-4598-85DF-BAE708C019B5}" dt="2020-03-23T05:18:03.912" v="4264" actId="123"/>
        <pc:sldMkLst>
          <pc:docMk/>
          <pc:sldMk cId="1959836148" sldId="307"/>
        </pc:sldMkLst>
        <pc:spChg chg="mod">
          <ac:chgData name="Lena Pak" userId="deae6ed2bed90b04" providerId="LiveId" clId="{23FCE343-C94B-4598-85DF-BAE708C019B5}" dt="2020-03-23T05:18:03.912" v="4264" actId="123"/>
          <ac:spMkLst>
            <pc:docMk/>
            <pc:sldMk cId="1959836148" sldId="307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34:09.371" v="4809" actId="14100"/>
        <pc:sldMkLst>
          <pc:docMk/>
          <pc:sldMk cId="4061130053" sldId="309"/>
        </pc:sldMkLst>
        <pc:spChg chg="mod">
          <ac:chgData name="Lena Pak" userId="deae6ed2bed90b04" providerId="LiveId" clId="{23FCE343-C94B-4598-85DF-BAE708C019B5}" dt="2020-03-23T05:34:09.371" v="4809" actId="14100"/>
          <ac:spMkLst>
            <pc:docMk/>
            <pc:sldMk cId="4061130053" sldId="309"/>
            <ac:spMk id="3" creationId="{00000000-0000-0000-0000-000000000000}"/>
          </ac:spMkLst>
        </pc:spChg>
      </pc:sldChg>
      <pc:sldChg chg="modSp">
        <pc:chgData name="Lena Pak" userId="deae6ed2bed90b04" providerId="LiveId" clId="{23FCE343-C94B-4598-85DF-BAE708C019B5}" dt="2020-03-23T05:09:18" v="4172" actId="20577"/>
        <pc:sldMkLst>
          <pc:docMk/>
          <pc:sldMk cId="97502470" sldId="310"/>
        </pc:sldMkLst>
        <pc:spChg chg="mod">
          <ac:chgData name="Lena Pak" userId="deae6ed2bed90b04" providerId="LiveId" clId="{23FCE343-C94B-4598-85DF-BAE708C019B5}" dt="2020-03-23T05:09:18" v="4172" actId="20577"/>
          <ac:spMkLst>
            <pc:docMk/>
            <pc:sldMk cId="97502470" sldId="310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62BAA-5700-430E-868A-BB8D821D787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AE941-05E1-4DB0-AAE8-3A105A45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6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AE941-05E1-4DB0-AAE8-3A105A4557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8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AE941-05E1-4DB0-AAE8-3A105A4557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4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AE941-05E1-4DB0-AAE8-3A105A45572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4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7AE941-05E1-4DB0-AAE8-3A105A45572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0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0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3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1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9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2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0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7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6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9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E1A7-7FF3-4C3C-B094-D49BBBE7566B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7916C-F172-4291-B4D0-B0D36C45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139a0c2e83ed36bddbe5-4d6c15be709d05f5d1df3f197dcb5a4e.ssl.cf2.rackcdn.com/uploaded/f/0e8135075_1544106898_familyworship-arti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57" y="0"/>
            <a:ext cx="9225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3200400"/>
          </a:xfrm>
        </p:spPr>
        <p:txBody>
          <a:bodyPr>
            <a:normAutofit fontScale="90000"/>
          </a:bodyPr>
          <a:lstStyle/>
          <a:p>
            <a:pPr algn="r"/>
            <a: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Семейное поклонение</a:t>
            </a:r>
            <a:r>
              <a:rPr lang="ru-RU" sz="53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христианском доме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                 Children Bible Fellowship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м-р Исаак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Чой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50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Богослужение – это публичное поклонение в церкви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Главная связь – наше единство во Христе, нашем Спасителе.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Здесь проявляется «общинный характер» нашей веры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2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1Пет.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5:2,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Иоан.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10:16---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Быть пастырями для Божьего стада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Отк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19–---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«Невеста» Христа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Кор.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12:12----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Одно тело и много членов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2:21–-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Возрастаем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святый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храм в Господе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Евр.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10:25-----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оставлять собрания своего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Поэтому это естественно, когда мы собираемся, чтобы поклоняться нашему Живому Богу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30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3)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– это высокое призвание, потому что это один из наиболее приятных способов для семьи проводить время вместе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жизненно важно для развития и родителей, и детей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прекрасно собирает семью вокруг Христа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направляет наших детей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искать Христа ежедневно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начинается, когда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направляем к нему наши ежедневные дела, мысли и слова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–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самое красноречивое свидетельство, которое говорят громче, чем слова, написанные на стене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 я и дом мой будем служить Господу. (Навин 24:15б)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8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в Библии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Изначально церковь имела форму домашней, и изначальное поклонение - домашнее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Быт.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4:26----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Призывали имя Господа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Быт.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18:19----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Заповедал сынам своим и дому своему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24:15----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 и дом мой будем служить Господу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Иов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1:5---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Возносил всесожжения по числу всех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Вт.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6:7----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Внушай их детям твоим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-----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Возвещали своим детям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Тим.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1:5, 3:15----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Наученный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Лоидой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Евникой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Мф.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18:20----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Где двое или трое собраны во имя Моё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6:1-4-----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Воспитывайте их в учении и наставлении Господнем.</a:t>
            </a:r>
          </a:p>
        </p:txBody>
      </p:sp>
    </p:spTree>
    <p:extLst>
      <p:ext uri="{BB962C8B-B14F-4D97-AF65-F5344CB8AC3E}">
        <p14:creationId xmlns:p14="http://schemas.microsoft.com/office/powerpoint/2010/main" val="331508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 истории церкви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Жизнь отцов веры свидетельствует о том, что Бог угодно ежедневное поклонение в наших домах с нашими семьями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  </a:t>
            </a:r>
          </a:p>
          <a:p>
            <a:pPr marL="0" indent="0" algn="just">
              <a:buNone/>
            </a:pP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В  </a:t>
            </a: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веке теолог Тертуллиан писал о браке между верующими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Идеализируя отношения, он представляет семейное поклонение </a:t>
            </a:r>
            <a:r>
              <a:rPr lang="ru-RU" sz="2800" u="sng" spc="-100" dirty="0">
                <a:latin typeface="Arial" panose="020B0604020202020204" pitchFamily="34" charset="0"/>
                <a:cs typeface="Arial" panose="020B0604020202020204" pitchFamily="34" charset="0"/>
              </a:rPr>
              <a:t>неотъемлемой частью христианского дома.</a:t>
            </a:r>
            <a:endParaRPr lang="en-US" sz="2800" u="sng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Иоанн Златоуст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 архиепископ Константинополя, в 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веке призывал каждый дом быть </a:t>
            </a:r>
            <a:r>
              <a:rPr lang="ru-RU" sz="2800" u="sng" spc="-100" dirty="0">
                <a:latin typeface="Arial" panose="020B0604020202020204" pitchFamily="34" charset="0"/>
                <a:cs typeface="Arial" panose="020B0604020202020204" pitchFamily="34" charset="0"/>
              </a:rPr>
              <a:t>домашней церковью, каждого отца – пастырем, который должен передавать детям духовное наследие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spc="-100" dirty="0"/>
          </a:p>
        </p:txBody>
      </p:sp>
    </p:spTree>
    <p:extLst>
      <p:ext uri="{BB962C8B-B14F-4D97-AF65-F5344CB8AC3E}">
        <p14:creationId xmlns:p14="http://schemas.microsoft.com/office/powerpoint/2010/main" val="184703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6400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Мартин Лютер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(1483-1546)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писал: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Как у Авраама дом Бога и церковь были в его шатре, так и сегодня всякий богобоязненный и добродетельный глава семьи должен направлять своих детей … к благочестию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Поэтому всякий дом – это, на самом деле, школа и церковь, и глава семье – пастор и священник в своем доме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Джон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Кнокс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Ричард Бакстер, Мэтью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Герри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Джонатан Эдвардс, Чарльз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Сперджен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широко известные пуританские пасторы, поддерживали семейное поклонение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8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6868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1689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 Вестминстерское вероисповедание был включен пункт: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Богу нужно поклоняться повсюду в духе и истине: ежедневно в своих семьях и в тайне каждый лично».</a:t>
            </a:r>
          </a:p>
          <a:p>
            <a:pPr marL="0" indent="0">
              <a:buNone/>
            </a:pP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(«Справочник семейного поклонения 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Этот документ, в котором прописана практика семейного поклонения, до сих применяется в тысячах церквей по всему миру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90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latin typeface="Arial Narrow" panose="020B0606020202030204" pitchFamily="34" charset="0"/>
              </a:rPr>
              <a:t>4. </a:t>
            </a:r>
            <a:r>
              <a:rPr lang="ru-RU" sz="3600" b="1" dirty="0">
                <a:latin typeface="Arial Narrow" panose="020B0606020202030204" pitchFamily="34" charset="0"/>
              </a:rPr>
              <a:t>Какая движущая сила для семейного поклонения</a:t>
            </a:r>
            <a:r>
              <a:rPr lang="en-US" sz="3600" b="1" dirty="0"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Внутренний рост церкви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Не все церкви сосредотачивают внимание на внутреннем росте членов церкви, подчеркивая необходимость воспитывать детей в истинах Божьего Завета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В результате многие подростки становятся номинальными членами церкви, у которых нет личной евангельской веры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Одна из главных причин такой неудачи – это отсутствие акцента на семейном поклонении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Во многих церквях и домах семейное поклонение – лишь необязательный ритуал или поверхностное духовное упражнение, которое ограничивается лишь молитвой перед едой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1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534400" cy="6400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следствии этого многие дети растут без опыта и впечатления христианской веры и поклонения как повседневной реальности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То, что происходит в семьях, в итоге, влияет на церковь и на народ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– показатель того, куда движется семья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Безусловно это не единственный фактор. </a:t>
            </a:r>
          </a:p>
          <a:p>
            <a:pPr marL="0" indent="0" algn="just">
              <a:buNone/>
            </a:pP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Но всё же семейное поклонение – основа для Библейского воспитания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Посему семейному поклонению надо уделять должное внимание как важной части духовного воспитания для всех членов семьи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3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55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Подготовка детей к поклонению в церкви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just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готовит детей к поклонению в церкви. Когда они сидят и слушают Слово Бога, молятся или поют гимны, в последствии те же самые элементы поклонения в церкви наполняются более глубоким смыслом.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28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5532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Как родители мы имеем величайшую привилегию в жизни: учить наших детей познавать Бога, Его Слово и Его дела</a:t>
            </a: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Нам нужно постоянно напоминать самим себе и членам семьи об этом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u="sng" spc="-100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даёт нам ежедневную возможность для познания Бога. 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И нет лучшего пути для ободрения и утешения, чем практиковать регулярное семейное поклонение</a:t>
            </a: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– постоянное напоминание, что мы служим Христу.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Наша главная цель воспитать детей не моральными или успешными людьми, но истинными поклонниками Бога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spc="-100" dirty="0"/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4" name="Ссылка на слайд 3">
                <a:extLst>
                  <a:ext uri="{FF2B5EF4-FFF2-40B4-BE49-F238E27FC236}">
                    <a16:creationId xmlns:a16="http://schemas.microsoft.com/office/drawing/2014/main" id="{698DCE15-5D4E-4E25-BECC-3E4C8E8F749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3434250"/>
                  </p:ext>
                </p:extLst>
              </p:nvPr>
            </p:nvGraphicFramePr>
            <p:xfrm>
              <a:off x="-3213847" y="2432797"/>
              <a:ext cx="2286000" cy="1714500"/>
            </p:xfrm>
            <a:graphic>
              <a:graphicData uri="http://schemas.microsoft.com/office/powerpoint/2016/slidezoom">
                <pslz:sldZm>
                  <pslz:sldZmObj sldId="271" cId="3162802847">
                    <pslz:zmPr id="{1311EFF7-D67E-4F6B-BBEF-F5342C9FC0E6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Ссылка на слайд 3">
                <a:extLst>
                  <a:ext uri="{FF2B5EF4-FFF2-40B4-BE49-F238E27FC236}">
                    <a16:creationId xmlns:a16="http://schemas.microsoft.com/office/drawing/2014/main" xmlns="" id="{698DCE15-5D4E-4E25-BECC-3E4C8E8F74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213847" y="243279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879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ОБЗОР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Каждый человек живет для чего-то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то, для чего мы живем, формирует нашу повседневную жизнь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Мы служим Богу, и это определяющий фактор нашей жизни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этого мы созданы Богом и возрождены в Иисусе Христе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Поклонение в наших семьях – это не то, что мы должны специально организовывать. Домашнее богослужение, подобно духовной дисциплине, должно стать чем-то, что мы ХОТИМ делать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51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05800" cy="6629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родителей – готовить детей к вечности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Ибо мы знаем, что, в конце концов, спасение зависит от их веры во Христа и жизни для Него. Мы не можем этого добиться своими силами.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Но семейное поклонение направляет наших детей искать Христа ежедневно, что и является самым лучшим путем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Семейное поклонение – это самый лучший вид воспитания, превосходящий все человеческие методы.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Поэтому семейное поклонение никогда не будет легким делом.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Однако оно неизменный инструмент вечного Божьего благословения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5476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305800" cy="67056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500" b="1" u="sng" dirty="0">
                <a:latin typeface="Arial Narrow" panose="020B0606020202030204" pitchFamily="34" charset="0"/>
              </a:rPr>
              <a:t>*</a:t>
            </a:r>
            <a:r>
              <a:rPr lang="ru-RU" sz="3500" b="1" u="sng" dirty="0">
                <a:latin typeface="Arial Narrow" panose="020B0606020202030204" pitchFamily="34" charset="0"/>
              </a:rPr>
              <a:t>Семейное поклонение сплачивает семью</a:t>
            </a:r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	В современном обществе есть немного вещей, которые члены семьи ежедневно делают вместе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Когда ваша семья собирается на ежедневное поклонение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00050" lvl="1" indent="0" algn="just"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Оно становится важным централизующим аспектов в семейных отношениях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50" lvl="1" indent="0" algn="just"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И мы как поклоняющаяся семья, радуемся во Христе и ищем, как следовать за Ним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Через поклонение члены семьи выстраивают </a:t>
            </a:r>
            <a:r>
              <a:rPr lang="ru-RU" sz="3500" b="1" u="sng" dirty="0">
                <a:latin typeface="Arial" panose="020B0604020202020204" pitchFamily="34" charset="0"/>
                <a:cs typeface="Arial" panose="020B0604020202020204" pitchFamily="34" charset="0"/>
              </a:rPr>
              <a:t>более глубокие отношения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, наши семейные узы становятся вечными, когда мы </a:t>
            </a:r>
            <a:r>
              <a:rPr lang="ru-RU" sz="3500" b="1" u="sng" dirty="0">
                <a:latin typeface="Arial" panose="020B0604020202020204" pitchFamily="34" charset="0"/>
                <a:cs typeface="Arial" panose="020B0604020202020204" pitchFamily="34" charset="0"/>
              </a:rPr>
              <a:t>лучше знаем друг друга, больше любим и искреннее молимся друг за друга</a:t>
            </a:r>
            <a:r>
              <a:rPr lang="en-US" sz="3500" b="1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500" b="1" u="sng" dirty="0"/>
          </a:p>
        </p:txBody>
      </p:sp>
    </p:spTree>
    <p:extLst>
      <p:ext uri="{BB962C8B-B14F-4D97-AF65-F5344CB8AC3E}">
        <p14:creationId xmlns:p14="http://schemas.microsoft.com/office/powerpoint/2010/main" val="21425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458200" cy="6705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помогает ученичеству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Регулярное семейное поклонение закладывает прочное основание, которое зиждется на чтении и слушании Божьего Слова, молитве, совместном пении и благодарении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Это даёт начало поступкам, мыслям и словам, формирующим христианский характер.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Нужно время, чтобы построить прочный дом.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Но наше семейное поклонение – колоссальная помощь в созидании крепкой семьи через развитие домашнего ученичества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2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Составляющие семейного поклонения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077200" cy="544036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Далее мы рассмотрим некоторые из основных элементов семейного поклонения, включая чтение Божьего слова, молитву и пение. Мы также рассмотрим другие виды деятельности, которые могут быть полезными для нашего поклонения.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Ежедневное наставление в Слове Божьем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Богу следует поклоняться через ежедневное чтение и наставления из Его Слова. Через вопросы, ответы и инструкции родители и дети должны ежедневно общаться друг с другом о Божьей истине (Втор.6: 6-7, 4:1-20).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203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153400" cy="6553200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pc="-1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spc="-100" dirty="0">
                <a:latin typeface="Arial" panose="020B0604020202020204" pitchFamily="34" charset="0"/>
                <a:cs typeface="Arial" panose="020B0604020202020204" pitchFamily="34" charset="0"/>
              </a:rPr>
              <a:t>Это семя</a:t>
            </a:r>
            <a:r>
              <a:rPr lang="ru-RU" spc="-100" dirty="0">
                <a:latin typeface="Arial" panose="020B0604020202020204" pitchFamily="34" charset="0"/>
                <a:cs typeface="Arial" panose="020B0604020202020204" pitchFamily="34" charset="0"/>
              </a:rPr>
              <a:t>, которое, когда сеется, приносит плод</a:t>
            </a:r>
            <a:r>
              <a:rPr lang="en-US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4:1-20)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Богодухновение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полезное для научения, для обличения, для исправления, для наставления в праведности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Тим.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3:16)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Это истинно и безошибочно.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Живое и действенное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Евр.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4:12)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Так и слово Мое, которое исходит из уст Моих, - оно не возвращается ко Мне тщетным, но исполняет то, что Мне угодно, и совершает то, для чего Я послал его». (Ис.55:11)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39682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5532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 показывает, что Божье Слово имеет жизнь, свет, истину, обещание, спасение, мир и вечную радость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Поэтому родители должны знать, что является лучшим воспитанием для их детей, и доверять силе Божьего Слова.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Прочитайте вместе отрывок из Библии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Читайте громко, заучивайте стихи Библии наизусть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Дайте короткое объяснение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Затем позвольте детям задать вопросы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buFont typeface="Arial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Если нет вопросов, спросите детей о понимании текста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Дайте несколько примеров применения отрывка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5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Ежедневная молитва у престола Бога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6096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Другой важный элемент семейного поклонения -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молитва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Учите детей склонять головы, складывать руки и молиться: поощряйте проводить время в восхвалении, исповеди, заступнической и ходатайственной молитвах.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Во время семейного поклонения может молиться один человек или несколько, или это может быть совместная молитва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 также возможность молиться друг за друга и просить за других членов семьи.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Так Томас Брукс говорил: </a:t>
            </a:r>
            <a:r>
              <a:rPr lang="en-US" i="1" u="sng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i="1" u="sng" dirty="0">
                <a:latin typeface="Arial" panose="020B0604020202020204" pitchFamily="34" charset="0"/>
                <a:cs typeface="Arial" panose="020B0604020202020204" pitchFamily="34" charset="0"/>
              </a:rPr>
              <a:t>Семья без молитвы подобна дому без крыши, открыта и беззащитна перед всеми ветрами небесными».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9025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Воздавайте Богу хвалу ежедневно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61722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3600"/>
              </a:lnSpc>
              <a:spcAft>
                <a:spcPts val="600"/>
              </a:spcAft>
              <a:buNone/>
            </a:pP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	Для подавляющего большинства семей это изначально самый неловкий элемент семейного поклонения. Большинство из нас не восторге от своих собственных голосов.</a:t>
            </a:r>
          </a:p>
          <a:p>
            <a:pPr marL="0" indent="0" algn="just">
              <a:lnSpc>
                <a:spcPts val="3600"/>
              </a:lnSpc>
              <a:spcAft>
                <a:spcPts val="600"/>
              </a:spcAft>
              <a:buNone/>
            </a:pP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Тогда зачем нам петь</a:t>
            </a: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ts val="3600"/>
              </a:lnSpc>
              <a:spcAft>
                <a:spcPts val="600"/>
              </a:spcAft>
              <a:buNone/>
            </a:pPr>
            <a:r>
              <a:rPr lang="en-US" sz="2800" i="1" u="sng" spc="-1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800" i="1" u="sng" spc="-100" dirty="0">
                <a:latin typeface="Arial" panose="020B0604020202020204" pitchFamily="34" charset="0"/>
                <a:cs typeface="Arial" panose="020B0604020202020204" pitchFamily="34" charset="0"/>
              </a:rPr>
              <a:t>Воскликните Господу, вся земля! Служите Господу с веселием; идите пред лице Его с восклицанием! </a:t>
            </a:r>
            <a:r>
              <a:rPr lang="en-US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ru-RU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Пс.99</a:t>
            </a:r>
            <a:r>
              <a:rPr lang="en-US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:1-2) </a:t>
            </a:r>
          </a:p>
          <a:p>
            <a:pPr marL="0" indent="0" algn="just">
              <a:lnSpc>
                <a:spcPts val="3600"/>
              </a:lnSpc>
              <a:spcAft>
                <a:spcPts val="600"/>
              </a:spcAft>
              <a:buNone/>
            </a:pPr>
            <a:r>
              <a:rPr lang="en-US" sz="2800" u="sng" spc="-1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800" i="1" u="sng" spc="-100" dirty="0" err="1">
                <a:latin typeface="Arial" panose="020B0604020202020204" pitchFamily="34" charset="0"/>
                <a:cs typeface="Arial" panose="020B0604020202020204" pitchFamily="34" charset="0"/>
              </a:rPr>
              <a:t>Приидите</a:t>
            </a:r>
            <a:r>
              <a:rPr lang="ru-RU" sz="2800" i="1" u="sng" spc="-100" dirty="0">
                <a:latin typeface="Arial" panose="020B0604020202020204" pitchFamily="34" charset="0"/>
                <a:cs typeface="Arial" panose="020B0604020202020204" pitchFamily="34" charset="0"/>
              </a:rPr>
              <a:t>, воспоем Господу, воскликнем твердыне спасения нашего; предстанем лицу Его со славословием, в песнях воскликнем Ему, </a:t>
            </a:r>
            <a:r>
              <a:rPr lang="en-US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.”(</a:t>
            </a:r>
            <a:r>
              <a:rPr lang="ru-RU" sz="2800" i="1" spc="-100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ru-RU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r>
              <a:rPr lang="ru-RU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i="1" spc="-100" dirty="0">
                <a:latin typeface="Arial" panose="020B0604020202020204" pitchFamily="34" charset="0"/>
                <a:cs typeface="Arial" panose="020B0604020202020204" pitchFamily="34" charset="0"/>
              </a:rPr>
              <a:t>:1-2)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360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553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Пение согревает наши сердца и способствует посвящению. Дух милости изливается на нас, и в нас растёт благодать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i="1" u="sng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Слово Христово да вселяется в вас обильно, со всякою премудростью; научайте и вразумляйте друг друга псалмами, славословием и духовными песнями, во благодати воспевая в сердцах ваших Господу». (Кол.3:16)</a:t>
            </a:r>
            <a:endParaRPr lang="en-US" i="1" dirty="0"/>
          </a:p>
        </p:txBody>
      </p:sp>
      <p:pic>
        <p:nvPicPr>
          <p:cNvPr id="1026" name="Picture 2" descr="https://study.com/cimages/multimages/16/Amazing_Grac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" t="20654" b="56332"/>
          <a:stretch/>
        </p:blipFill>
        <p:spPr bwMode="auto">
          <a:xfrm>
            <a:off x="447870" y="1981201"/>
            <a:ext cx="8543730" cy="177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3276600"/>
            <a:ext cx="31413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-30480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4. 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элементы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Есть некоторые элементы, которые мы можем использовать во время богослужения, основываясь на Слове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6:4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“…</a:t>
            </a:r>
            <a:r>
              <a:rPr lang="ru-RU" sz="4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воспитывайте их в учении и наставлении Господнем</a:t>
            </a:r>
            <a:r>
              <a:rPr lang="en-US" sz="4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Это запоминать слова их Писания и Катехизиса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Какая выгода от запоминания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800" u="sng" dirty="0">
                <a:latin typeface="Arial" panose="020B0604020202020204" pitchFamily="34" charset="0"/>
                <a:cs typeface="Arial" panose="020B0604020202020204" pitchFamily="34" charset="0"/>
              </a:rPr>
              <a:t>	Память надо постоянно развивать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Мы можем сравнить её с мышцами, когда мы их тренируем они растут, а если не нагружаем, они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атрафируются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	Запоминание логично структурированного концептуального материала такого, как сокращенный катехизис, способствует психологическому развитию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Воображение и концептуальное мышление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93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991600" cy="6324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Как каждый верующий, возрожденный Божьей милостью, естественно начинает читать Библию, петь и молиться Богу, так и христианская семья, исполненная Божьей благодатью, будет желать совместно читать Божье Слово, возносить хвалу и молиться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Когда вся наша жизнь проходит в благодати Христа, той же благодатью мы можем наслаждаться во время семейных богослужений.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В этой лекции я хочу рассказать о поклонении и семейном богослужении, чтобы мы могли поклоняться Богу в духе и в истине в наших семьях, особенно с нашими драгоценными детьми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607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4770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Заучивание Писания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Мы всегда хотим, чтобы Слово Бога попало в сердца наших детей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семьи превосходное совместное упражнение - брать один стих в неделю и заучиться вместе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Даже маленькие дети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(3-4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могут запомнить Слово Бога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стих в 2 недели в течение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стихов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5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47700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Благословение запоминания состоит в том, что оно дает человеку возможность размышлять над словом Божьим, где бы они ни находились и при любых обстоятельствах.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Библейские стихи будут приходить на ум во время жизненных испытании, давая утешение и мудрость Бога, что помогает принимать важные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2806251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4770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spc="-1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Катехизис</a:t>
            </a:r>
            <a:endParaRPr lang="en-US" sz="28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	Катехизис – это забытая дисциплина в церквях сегодня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Проще говоря, Катехизис – это краткое содержание сути нашей веры</a:t>
            </a: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	Он был воссоздан в 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XVI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веке протестантскими реформаторами настолько успешно, что позже и католическая церковь переняла этот опыт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	Катехизис был составлен Лютером, Кальвином, </a:t>
            </a:r>
            <a:r>
              <a:rPr lang="ru-RU" sz="2800" b="1" spc="-100" dirty="0" err="1">
                <a:latin typeface="Arial" panose="020B0604020202020204" pitchFamily="34" charset="0"/>
                <a:cs typeface="Arial" panose="020B0604020202020204" pitchFamily="34" charset="0"/>
              </a:rPr>
              <a:t>Буллингером</a:t>
            </a:r>
            <a:r>
              <a:rPr lang="ru-RU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 и другими реформаторами</a:t>
            </a:r>
            <a:r>
              <a:rPr lang="en-US" sz="2800" b="1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	Согласно традиции Вестминстерская Ассамблея утвердила два Катехизиса: краткий для детей и большой для взрослых.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spc="-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spc="-100" dirty="0"/>
          </a:p>
        </p:txBody>
      </p:sp>
    </p:spTree>
    <p:extLst>
      <p:ext uri="{BB962C8B-B14F-4D97-AF65-F5344CB8AC3E}">
        <p14:creationId xmlns:p14="http://schemas.microsoft.com/office/powerpoint/2010/main" val="116158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55320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Детей стоит учить Катехизису по нескольким причинам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Это опробованный и проверенный метод религиозного обучения.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течение нескольких поколений протестанты успешно передавали содержание христианской веры своим детям.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Это просто, потому что не требует дополнительных ресурсов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Чтобы передавать детям основы веры нужна лишь одна маленькая книга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процессе родители узнают больше, чем дети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3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74638"/>
            <a:ext cx="8686800" cy="6477000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18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 глубоким содержанием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Старые катехизисы богаты религиозным практическим содержанием. Краткий катехизис сфокусирован больше на морали (Закон Божий) и молитве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Aft>
                <a:spcPts val="18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Бог, человек, грех, Христос, вера, покаяние – всему этому даны точные определения.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8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Катехизис составлен в формате вопросов и ответов.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ответ на теологический вопрос Катехизис дает ответ на основе Писания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79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Практические советы для семейного поклонения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Поклонение Богу должно быть не только благоговейным, но и радостным!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поклонении мы слушаем Божьи обетования, встречаемся с Ним, поем гимны хвалы, исповедуем нашу веру в славного Бога и возносим молитвы. Можно ли поклоняться Богу без радости???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Начинайте неспеша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многих из нас этот совет в новинку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 ожидайте слишком многого сразу и даже в дальнейшей перспективе не возлагайте слишком большие надежды на членов вашей семьи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5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5532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Краткость.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не должно быть бременем, но оно может стать таким, если мы делаем его слишком длинным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Длинные служения сильно раздражают детей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Оптимальное время для самых маленьких детей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10-15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минут.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00050" lvl="1" indent="0" algn="just"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Дети других возрастов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just"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 родителей должен быть план для детей всех возрастов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800100" lvl="2" indent="0" algn="just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С младшими можно читать Библейскую историю в ролях и лицах</a:t>
            </a:r>
            <a:endParaRPr lang="en-US" sz="32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r>
              <a:rPr lang="en-US" sz="3200" spc="-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spc="-100" dirty="0">
                <a:latin typeface="Arial" panose="020B0604020202020204" pitchFamily="34" charset="0"/>
                <a:cs typeface="Arial" panose="020B0604020202020204" pitchFamily="34" charset="0"/>
              </a:rPr>
              <a:t> С детьми постарше обсуждать применение</a:t>
            </a:r>
            <a:endParaRPr lang="en-US" sz="32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r>
              <a:rPr lang="en-US" sz="3200" spc="-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spc="-100" dirty="0">
                <a:latin typeface="Arial" panose="020B0604020202020204" pitchFamily="34" charset="0"/>
                <a:cs typeface="Arial" panose="020B0604020202020204" pitchFamily="34" charset="0"/>
              </a:rPr>
              <a:t> С подростками можно читать 1-2 страницы из Библии</a:t>
            </a:r>
            <a:r>
              <a:rPr lang="en-US" sz="3200" spc="-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spc="-100" dirty="0"/>
          </a:p>
        </p:txBody>
      </p:sp>
    </p:spTree>
    <p:extLst>
      <p:ext uri="{BB962C8B-B14F-4D97-AF65-F5344CB8AC3E}">
        <p14:creationId xmlns:p14="http://schemas.microsoft.com/office/powerpoint/2010/main" val="387372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305800" cy="6400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Мы часто видим, как старшие дети помогают младшим, и, кажется, младшим нравится такое особое отношение со стороны старших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Когда родители обращаются к старшим, младшие сидят тихо и тоже учатся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Таким же образом, когда родители учат младших, старшие слушают. На примере родителей они видят, как общаться с младшими и учить их.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Этот мудрый план помогает справлять с ссорами и спорами между детьми.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Кроме того, разница возрастов напрямую затрагивает только 1/3 семейного поклонения. Оно не влияет на молитву и пение.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1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477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3300" b="1" dirty="0">
                <a:latin typeface="Arial" panose="020B0604020202020204" pitchFamily="34" charset="0"/>
                <a:cs typeface="Arial" panose="020B0604020202020204" pitchFamily="34" charset="0"/>
              </a:rPr>
              <a:t>У нашей семьи нет времени для поклонения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Такая проблема возникает, когда у нас «теплая вера». Потому что мы ищем Бога своими силами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Когда возникает «проблема времени», на самом деле, мы просто не хотим поставить Христа в центр нашей жизни и поклоняться Ему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Легко говорить, что мы хотим служить, но на практике есть много вещей, которые оказываются более важными для нас и нашей семьи. Поэтому находить время ежедневного поклонения кажется слишком сложным.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Раскаленное докрасна, движимое любовью, вовлекающее разум, преобразующее сердце стремление к Христу возникает только тогда, когда мы пребываем в Иисусе, а Он в нас (Иоан.15).</a:t>
            </a:r>
          </a:p>
        </p:txBody>
      </p:sp>
    </p:spTree>
    <p:extLst>
      <p:ext uri="{BB962C8B-B14F-4D97-AF65-F5344CB8AC3E}">
        <p14:creationId xmlns:p14="http://schemas.microsoft.com/office/powerpoint/2010/main" val="42961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958975"/>
            <a:ext cx="8382000" cy="1470025"/>
          </a:xfrm>
        </p:spPr>
        <p:txBody>
          <a:bodyPr>
            <a:noAutofit/>
          </a:bodyPr>
          <a:lstStyle/>
          <a:p>
            <a:pPr lvl="0" algn="just"/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3:17-19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«Верою вселиться Христу в сердца ваши,</a:t>
            </a:r>
            <a:b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чтобы вы, укорененные и утвержденные в любви, могли постигнуть со всеми святыми, что широта и долгота, и глубина и высота,</a:t>
            </a:r>
            <a:b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и уразуметь превосходящую разумение любовь Христову, дабы вам исполниться всею </a:t>
            </a:r>
            <a:r>
              <a:rPr lang="ru-RU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полнотою</a:t>
            </a: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Божиею</a:t>
            </a:r>
            <a: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br>
              <a:rPr lang="ru-RU" sz="3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97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lvl="0"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Поклонение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Поклонение – это не то, что мы ОБЯЗАНЫ делать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 то, чего мы должны ХОТЕТЬ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мы понимаем, что Бог сделал для нас, то не можем не любить и не поклоняться Ему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Благодарное и тронутое милостью Бога сердце ищет Бога в поклонении.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Оно должно быть нашим искренним желанием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57200" indent="-45720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Рим.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12:1---- “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Представьте тела ваши в жертву живую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457200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10:31---- “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делайте в славу Божию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457200" indent="-45720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43:7---- “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Кого Я сотворил для славы Моей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Жизнь христиан должна быть постоянным поклонением Богу, богослужением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477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Усидчивость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Независимо от разочарований, с которыми вы можете столкнуться, продолжайте! Вы не одиноки, и ваша ситуация не уникальна! Продолжайте с терпением и настойчивостью собираться со своей семьей на поклонение.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Упорство - лучшее средство от всех неприятностей.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 временем большинство из них будет преодолено, и плоды, которые были невидимы сейчас, начнут проявляться в будущем.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Духовные дисциплины подобны духовным мускулам, которые надо укреплять последовательностью и терпением.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76200" y="2720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0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534400" cy="6629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Форма семейного поклонения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Если ваши дети остаются дома до 18 лет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Они будут поклоняться семье 6570 раз </a:t>
            </a:r>
          </a:p>
          <a:p>
            <a:pPr marL="40005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Новый гимн каждый месяц --- 216 гимнов</a:t>
            </a:r>
          </a:p>
          <a:p>
            <a:pPr marL="40005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Читать одну главу в день --- 4 ½ прочитать всю Библию</a:t>
            </a:r>
          </a:p>
          <a:p>
            <a:pPr marL="40005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Всего 15 минут / день --- 78 часов / год</a:t>
            </a:r>
          </a:p>
          <a:p>
            <a:pPr marL="400050" lvl="1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Семейное поклонение - это не полноценное церковное служение каждый день.</a:t>
            </a:r>
          </a:p>
          <a:p>
            <a:pPr marL="40005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 короткое время, посвященное Господу, когда вы вместе поете, молитесь и читаете Писание.</a:t>
            </a:r>
          </a:p>
          <a:p>
            <a:pPr marL="40005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вы будете посвящать поклонению по 15 или 30 минут в день, это преобразит вашу семью.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15-30 минут в день – это простое упражнение, которое изменит вашу семью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6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Обувная компания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Nike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заработала много денег со своим рекламным слоганом «Просто сделай это».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Мы говорим о семейном поклонении, его важности, его влиянии и о том, как его практиковать, но мы ничего не добьемся,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если просто не сделаем это.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У  нас есть тема молитвы и надежда, что Господь будет вести нашу церковь, в том числе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домашню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 духовному пробуждению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Если христианская вера не влияет на наши дома, трудно говорить о нашей вере, влияющей на нашу общину, нашу нацию, наш мир.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6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077200" cy="6553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Кроме того, мы не можем жаловаться на то, что наши дети не интересуются верой, если мы не делаем ее центром воспитания в нашем доме.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Хотя семейное поклонение может быть не единственным способом, это безусловно один из самых полезных способов.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заключении приведу слова Мэтью Генри: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«Будьте настойчивы, братья, чтобы посвящать свои дома Богу и попросить Его прийти и царствовать в ваших семьях. Если вы никогда этого не делали</a:t>
            </a:r>
            <a:r>
              <a:rPr lang="ru-RU" b="1">
                <a:latin typeface="Arial" panose="020B0604020202020204" pitchFamily="34" charset="0"/>
                <a:cs typeface="Arial" panose="020B0604020202020204" pitchFamily="34" charset="0"/>
              </a:rPr>
              <a:t>, сделайте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это сегодня вечером со всевозможной серьезностью и искренностью ».</a:t>
            </a:r>
          </a:p>
        </p:txBody>
      </p:sp>
    </p:spTree>
    <p:extLst>
      <p:ext uri="{BB962C8B-B14F-4D97-AF65-F5344CB8AC3E}">
        <p14:creationId xmlns:p14="http://schemas.microsoft.com/office/powerpoint/2010/main" val="380446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381000"/>
            <a:ext cx="9067800" cy="1143000"/>
          </a:xfrm>
        </p:spPr>
        <p:txBody>
          <a:bodyPr>
            <a:noAutofit/>
          </a:bodyPr>
          <a:lstStyle/>
          <a:p>
            <a:pPr lvl="0" algn="l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Что такое ПОКЛОНЕНИЕ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3284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Прежде всего поклонение – это наше общение с Единым Истинным Живым Богом и Его общение с нами.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 истинный смысл поклонения.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Поэтому мы возносим Богу хвалу, молитвы и благодарения, чтобы прославлять и чтить Его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Он даёт нам Его милость и благословения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Он служит нам, перевязывая наши раны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Наставляет нас в праведности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Призывает нас жить для Него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Учит нас и удостоверяет нас в спасении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Напоминает нам Свои обещания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Изливает на нас Свою любовь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Поэтому, поклоняясь Богу, мы возрастаем в Иисусе Христе и учимся духовной дисциплине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7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88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Поклонение – не для нас.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Речь не о нашей любимой музыке или песнях, и даже не о том, чтобы мы были «тронуты».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Если мы думаем о себе, то это не поклонение, потому что в поклонении мы возносим хвалу Тому, Кто достоин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	Речь идет об Иисусе Христе, и это значит, что мы должны жертвовать своими желаниями, предпочтениями и комфортом, чтобы превозносить имя Иисуса.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Вот почему Авраам, принося жертву, считал её поклонением Богу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983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b="1" dirty="0"/>
              <a:t>Из чего состоит поклонение</a:t>
            </a:r>
            <a:r>
              <a:rPr lang="en-US" b="1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Основываясь на повелениях и примерах поклонения из Ветхого и Нового Завета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Бог почитается, когда мы проповедуем Его Слово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Тим.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4:1-2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---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Провозглашение Слова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Бог почитается, когда мы читаем Библию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Тим.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4:13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---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Совместное чтение Библии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Бог почитается, когда мы молимся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6:18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---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Всякою молитвою во всякое время духом молением о всех святых </a:t>
            </a:r>
            <a:endParaRPr lang="en-US" sz="2800" dirty="0"/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3" name="Ссылка на слайд 2">
                <a:extLst>
                  <a:ext uri="{FF2B5EF4-FFF2-40B4-BE49-F238E27FC236}">
                    <a16:creationId xmlns:a16="http://schemas.microsoft.com/office/drawing/2014/main" id="{FC43E83A-4230-4C2C-A514-C7A3C36B77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9998948"/>
                  </p:ext>
                </p:extLst>
              </p:nvPr>
            </p:nvGraphicFramePr>
            <p:xfrm>
              <a:off x="-2738718" y="4413997"/>
              <a:ext cx="2286000" cy="1714500"/>
            </p:xfrm>
            <a:graphic>
              <a:graphicData uri="http://schemas.microsoft.com/office/powerpoint/2016/slidezoom">
                <pslz:sldZm>
                  <pslz:sldZmObj sldId="303" cId="2026766671">
                    <pslz:zmPr id="{2AE69A07-CB9F-407B-ADDA-7A1C0B0BEA88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Ссылка на слайд 2">
                <a:extLst>
                  <a:ext uri="{FF2B5EF4-FFF2-40B4-BE49-F238E27FC236}">
                    <a16:creationId xmlns:a16="http://schemas.microsoft.com/office/drawing/2014/main" xmlns="" xmlns:pslz="http://schemas.microsoft.com/office/powerpoint/2016/slidezoom" id="{FC43E83A-4230-4C2C-A514-C7A3C36B77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738718" y="441399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031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5532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Бог почитается, когда мы приносим пожертвование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16:12–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Первые христиане приносили десятины и пожертвования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9:6-7---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Бог хочет, чтобы мы не просто давали, но давали правильно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Бог почитается через прославление и музыку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3:16---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Псалмами, славословием и духовными песнями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Бог почитается через причастие и крещение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11:20-26---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Первая церковь делала причастие каждое Вс. Крещение совершалось сразу же после обращения.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6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Три вида поклонения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Тайное поклонение – личное, которое мы совершаем «за закрытыми дверями»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Даниил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6:10–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Молился 3 раза в день на коленях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Иисус Навин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1:8–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 не отходит сия книга закона от уст твоих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Деяния 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0:2–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Корнилий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молился Богу постоянно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 Матфея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6:6--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Войди в комнату твою и, затворив дверь твою, помолись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тайном поклонении важно сделать акцент на «ежедневное тихое время».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3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1860</Words>
  <Application>Microsoft Office PowerPoint</Application>
  <PresentationFormat>On-screen Show (4:3)</PresentationFormat>
  <Paragraphs>238</Paragraphs>
  <Slides>43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                  Семейное поклонение в христианском доме                       Children Bible Fellowship м-р Исаак Чой  </vt:lpstr>
      <vt:lpstr>ОБЗОР</vt:lpstr>
      <vt:lpstr>PowerPoint Presentation</vt:lpstr>
      <vt:lpstr>1. Поклонение</vt:lpstr>
      <vt:lpstr>Что такое ПОКЛОНЕНИЕ?        </vt:lpstr>
      <vt:lpstr>PowerPoint Presentation</vt:lpstr>
      <vt:lpstr>Из чего состоит поклонение?</vt:lpstr>
      <vt:lpstr>PowerPoint Presentation</vt:lpstr>
      <vt:lpstr>Три вида поклонения </vt:lpstr>
      <vt:lpstr>PowerPoint Presentation</vt:lpstr>
      <vt:lpstr>PowerPoint Presentation</vt:lpstr>
      <vt:lpstr>2. Семейное поклонение в Библии</vt:lpstr>
      <vt:lpstr>3. Семейное поклонение  в истории церкви</vt:lpstr>
      <vt:lpstr>PowerPoint Presentation</vt:lpstr>
      <vt:lpstr>PowerPoint Presentation</vt:lpstr>
      <vt:lpstr>4. Какая движущая сила для семейного поклонения?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Составляющие семейного поклонения </vt:lpstr>
      <vt:lpstr>PowerPoint Presentation</vt:lpstr>
      <vt:lpstr>PowerPoint Presentation</vt:lpstr>
      <vt:lpstr>2. Ежедневная молитва у престола Бога</vt:lpstr>
      <vt:lpstr>3. Воздавайте Богу хвалу ежедневно</vt:lpstr>
      <vt:lpstr>PowerPoint Presentation</vt:lpstr>
      <vt:lpstr>4.  Дополнительные элементы</vt:lpstr>
      <vt:lpstr>PowerPoint Presentation</vt:lpstr>
      <vt:lpstr>PowerPoint Presentation</vt:lpstr>
      <vt:lpstr>PowerPoint Presentation</vt:lpstr>
      <vt:lpstr>PowerPoint Presentation</vt:lpstr>
      <vt:lpstr>      </vt:lpstr>
      <vt:lpstr> 6. Практические советы для семейного поклонения</vt:lpstr>
      <vt:lpstr>PowerPoint Presentation</vt:lpstr>
      <vt:lpstr>PowerPoint Presentation</vt:lpstr>
      <vt:lpstr>PowerPoint Presentation</vt:lpstr>
      <vt:lpstr>Еф.3:17-19  «Верою вселиться Христу в сердца ваши, чтобы вы, укорененные и утвержденные в любви, могли постигнуть со всеми святыми, что широта и долгота, и глубина и высота, и уразуметь превосходящую разумение любовь Христову, дабы вам исполниться всею полнотою Божиею». 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WORSHIP in the Christian home       Children Bible Fellowship  Isaac Y. Choi</dc:title>
  <dc:creator>Isaac</dc:creator>
  <cp:lastModifiedBy>Isaac</cp:lastModifiedBy>
  <cp:revision>214</cp:revision>
  <dcterms:created xsi:type="dcterms:W3CDTF">2018-12-27T19:49:34Z</dcterms:created>
  <dcterms:modified xsi:type="dcterms:W3CDTF">2020-03-24T01:43:45Z</dcterms:modified>
</cp:coreProperties>
</file>