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98" d="100"/>
          <a:sy n="198" d="100"/>
        </p:scale>
        <p:origin x="-153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813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472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417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417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85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492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889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58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95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29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508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1380-A06D-4CFA-BBD1-3B71FFB11992}" type="datetimeFigureOut">
              <a:rPr lang="ko-KR" altLang="en-US" smtClean="0"/>
              <a:pPr/>
              <a:t>3/10/15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322D7-49A4-4B36-8F5D-06DAFFCAF30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626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872207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Thailand UBF 2014 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8136904" cy="3672408"/>
          </a:xfrm>
        </p:spPr>
        <p:txBody>
          <a:bodyPr>
            <a:normAutofit/>
          </a:bodyPr>
          <a:lstStyle/>
          <a:p>
            <a:r>
              <a:rPr lang="en-US" altLang="ko-KR" sz="2182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did a new thing</a:t>
            </a:r>
            <a:r>
              <a:rPr lang="en-US" altLang="ko-KR" sz="2182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pPr algn="just"/>
            <a:endParaRPr lang="en-US" altLang="ko-KR" sz="2182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en-US" altLang="ko-KR" sz="2182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“See, I am doing a new thing! Now it springs up; do you not perceive it? I am making a way in the desert and streams in the wasteland.” (Isaiah 43:19) </a:t>
            </a:r>
          </a:p>
          <a:p>
            <a:endParaRPr lang="en-US" altLang="ko-KR" sz="2182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296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Sending Missionary Candidate to England </a:t>
            </a:r>
            <a:endParaRPr lang="ko-KR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 descr="H:\0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40324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Pictures\2014-09-19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434741" cy="34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32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SBC (5.30~6.1)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:\10251987_704785906248110_4267575385511234513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00200"/>
            <a:ext cx="4248472" cy="323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Pictures\1958576_704789456247755_298770209190373223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1"/>
            <a:ext cx="4463477" cy="32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8373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Mini Conference (10.25,26)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5" name="Picture 3" descr="C:\Users\Admin\Pictures\1619116_777908305602536_1751609706043767938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4176464" cy="336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Pictures\10306643_777908332269200_419528085644545074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33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403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CWS(12.21)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C:\Users\Admin\Pictures\19906333471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4752527" cy="36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Pictures\2014-12-21\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81642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Pictures\2014-12-21\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130" y="1628800"/>
            <a:ext cx="3881358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470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Self-Supporting ministry 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C:\Users\Admin\Desktop\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0808"/>
            <a:ext cx="40896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imageswnfjsf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50842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274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thanks giving topics 1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6752"/>
            <a:ext cx="2081808" cy="30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Users\Admin\Pictures\2014-12-25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854" y="3645023"/>
            <a:ext cx="2323946" cy="30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79862"/>
            <a:ext cx="2171328" cy="28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9570" y="1245587"/>
            <a:ext cx="2232030" cy="297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357" y="1245588"/>
            <a:ext cx="2264443" cy="239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111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thanks giving topics 2</a:t>
            </a:r>
            <a:b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05064"/>
            <a:ext cx="2887216" cy="22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Pictures\WP_20140524_14_59_32_Pro__high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404800" y="8973616"/>
            <a:ext cx="37275659" cy="279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Pictures\WP_20140524_14_54_12_Pro__high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96752"/>
            <a:ext cx="2887216" cy="24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219200"/>
            <a:ext cx="190499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238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Welcoming 2015 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ko-KR" sz="1882" b="1" dirty="0" smtClean="0"/>
              <a:t>Key Verse </a:t>
            </a:r>
            <a:r>
              <a:rPr lang="en-US" altLang="ko-KR" sz="1882" dirty="0" smtClean="0"/>
              <a:t>: </a:t>
            </a:r>
            <a:r>
              <a:rPr lang="en-US" altLang="ko-KR" sz="1882" b="1" dirty="0" smtClean="0">
                <a:solidFill>
                  <a:srgbClr val="FF0000"/>
                </a:solidFill>
              </a:rPr>
              <a:t>“So do not fear, for I am with you; do not be dismayed, for I am your God. </a:t>
            </a:r>
            <a:r>
              <a:rPr lang="en-US" altLang="ko-KR" sz="1882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strengthen you and help you</a:t>
            </a:r>
            <a:r>
              <a:rPr lang="en-US" altLang="ko-KR" sz="1882" b="1" dirty="0" smtClean="0">
                <a:solidFill>
                  <a:srgbClr val="FF0000"/>
                </a:solidFill>
              </a:rPr>
              <a:t>; I will uphold you with my righteous right hand.” (Isaiah 41:10) </a:t>
            </a:r>
          </a:p>
          <a:p>
            <a:pPr algn="just"/>
            <a:endParaRPr lang="en-US" altLang="ko-KR" sz="2400" b="1" dirty="0">
              <a:solidFill>
                <a:srgbClr val="FF0000"/>
              </a:solidFill>
            </a:endParaRPr>
          </a:p>
          <a:p>
            <a:pPr algn="just"/>
            <a:r>
              <a:rPr lang="en-US" altLang="ko-KR" sz="1600" b="1" u="sng" dirty="0" smtClean="0"/>
              <a:t>Prayer Topics </a:t>
            </a:r>
          </a:p>
          <a:p>
            <a:pPr marL="0" indent="0" algn="just">
              <a:buNone/>
            </a:pPr>
            <a:r>
              <a:rPr lang="en-US" altLang="ko-KR" sz="1800" b="1" dirty="0" smtClean="0">
                <a:solidFill>
                  <a:schemeClr val="accent1">
                    <a:lumMod val="75000"/>
                  </a:schemeClr>
                </a:solidFill>
              </a:rPr>
              <a:t>1) Graceful and Powerful Mark Gospel message </a:t>
            </a:r>
          </a:p>
          <a:p>
            <a:pPr marL="0" indent="0" algn="just">
              <a:buNone/>
            </a:pPr>
            <a:r>
              <a:rPr lang="en-US" altLang="ko-KR" sz="1800" b="1" dirty="0" smtClean="0">
                <a:solidFill>
                  <a:schemeClr val="accent1">
                    <a:lumMod val="75000"/>
                  </a:schemeClr>
                </a:solidFill>
              </a:rPr>
              <a:t>2) 3 Fellowship doubling growth </a:t>
            </a:r>
          </a:p>
          <a:p>
            <a:pPr marL="0" indent="0" algn="just">
              <a:buNone/>
            </a:pPr>
            <a:r>
              <a:rPr lang="en-US" altLang="ko-KR" sz="1800" b="1" dirty="0" smtClean="0">
                <a:solidFill>
                  <a:schemeClr val="accent1">
                    <a:lumMod val="75000"/>
                  </a:schemeClr>
                </a:solidFill>
              </a:rPr>
              <a:t>3) Making brother sheep grow and become disciples  </a:t>
            </a:r>
          </a:p>
          <a:p>
            <a:pPr marL="0" indent="0" algn="just">
              <a:buNone/>
            </a:pPr>
            <a:r>
              <a:rPr lang="en-US" altLang="ko-KR" sz="1800" b="1" dirty="0" smtClean="0">
                <a:solidFill>
                  <a:schemeClr val="accent1">
                    <a:lumMod val="75000"/>
                  </a:schemeClr>
                </a:solidFill>
              </a:rPr>
              <a:t>4) May </a:t>
            </a:r>
            <a:r>
              <a:rPr lang="en-US" altLang="ko-KR" sz="1800" b="1" dirty="0" err="1" smtClean="0">
                <a:solidFill>
                  <a:schemeClr val="accent1">
                    <a:lumMod val="75000"/>
                  </a:schemeClr>
                </a:solidFill>
              </a:rPr>
              <a:t>Shep.Mongkol</a:t>
            </a:r>
            <a:r>
              <a:rPr lang="en-US" altLang="ko-KR" sz="1800" b="1" dirty="0" smtClean="0">
                <a:solidFill>
                  <a:schemeClr val="accent1">
                    <a:lumMod val="75000"/>
                  </a:schemeClr>
                </a:solidFill>
              </a:rPr>
              <a:t>, Tam Paul and Luke grow as the servants of God’s Word and disciple makers. </a:t>
            </a:r>
          </a:p>
          <a:p>
            <a:pPr marL="0" indent="0" algn="just">
              <a:buNone/>
            </a:pPr>
            <a:r>
              <a:rPr lang="en-US" altLang="ko-KR" sz="1800" b="1" dirty="0" smtClean="0">
                <a:solidFill>
                  <a:schemeClr val="accent1">
                    <a:lumMod val="75000"/>
                  </a:schemeClr>
                </a:solidFill>
              </a:rPr>
              <a:t>5) Victory in business </a:t>
            </a:r>
          </a:p>
          <a:p>
            <a:pPr algn="just"/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190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188</Words>
  <Application>Microsoft Macintosh PowerPoint</Application>
  <PresentationFormat>On-screen Show (4:3)</PresentationFormat>
  <Paragraphs>20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Thailand UBF 2014 </vt:lpstr>
      <vt:lpstr>Sending Missionary Candidate to England </vt:lpstr>
      <vt:lpstr>SBC (5.30~6.1)</vt:lpstr>
      <vt:lpstr>Mini Conference (10.25,26)</vt:lpstr>
      <vt:lpstr>CWS(12.21)</vt:lpstr>
      <vt:lpstr>Self-Supporting ministry </vt:lpstr>
      <vt:lpstr>thanks giving topics 1</vt:lpstr>
      <vt:lpstr> thanks giving topics 2 </vt:lpstr>
      <vt:lpstr>Welcoming 2015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Thailand UBF 2014</dc:title>
  <dc:creator>Admin</dc:creator>
  <cp:lastModifiedBy>Deborah Lim</cp:lastModifiedBy>
  <cp:revision>9</cp:revision>
  <dcterms:created xsi:type="dcterms:W3CDTF">2015-03-10T15:20:19Z</dcterms:created>
  <dcterms:modified xsi:type="dcterms:W3CDTF">2015-03-10T15:39:39Z</dcterms:modified>
</cp:coreProperties>
</file>