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73" r:id="rId4"/>
    <p:sldId id="274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2015-01-08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2015-01-08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2015-01-08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2015-01-08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2015-01-08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2015-01-08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2015-01-08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2015-01-08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2015-01-08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2015-01-08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B6955-1246-483D-A946-E343FD4EA45B}" type="datetimeFigureOut">
              <a:rPr lang="ko-KR" altLang="en-US" smtClean="0"/>
              <a:pPr/>
              <a:t>2015-01-08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B6955-1246-483D-A946-E343FD4EA45B}" type="datetimeFigureOut">
              <a:rPr lang="ko-KR" altLang="en-US" smtClean="0"/>
              <a:pPr/>
              <a:t>2015-01-08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E955-49E6-4820-ADEE-09C1A55BD6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The Quezon chapter (UP </a:t>
            </a:r>
            <a:r>
              <a:rPr lang="en-US" altLang="ko-KR" dirty="0" err="1" smtClean="0"/>
              <a:t>quezon</a:t>
            </a:r>
            <a:r>
              <a:rPr lang="en-US" altLang="ko-KR" dirty="0" smtClean="0"/>
              <a:t>) in the Philippines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466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Bible conference on April 2014</a:t>
            </a:r>
            <a:endParaRPr lang="ko-KR" altLang="en-US" dirty="0"/>
          </a:p>
        </p:txBody>
      </p:sp>
      <p:pic>
        <p:nvPicPr>
          <p:cNvPr id="7" name="그림 6" descr="G:\Docu\예배말씀\2014\수양회 4월\image (2)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127276" y="841276"/>
            <a:ext cx="6237312" cy="579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The Quezon </a:t>
            </a:r>
            <a:r>
              <a:rPr lang="en-US" altLang="ko-KR" dirty="0"/>
              <a:t>chapter (UP </a:t>
            </a:r>
            <a:r>
              <a:rPr lang="en-US" altLang="ko-KR" dirty="0" err="1"/>
              <a:t>quezon</a:t>
            </a:r>
            <a:r>
              <a:rPr lang="en-US" altLang="ko-KR" dirty="0"/>
              <a:t>) </a:t>
            </a:r>
            <a:r>
              <a:rPr lang="en-US" altLang="ko-KR" dirty="0" smtClean="0"/>
              <a:t>in the Philippines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1604" y="4500570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Worship service at new center in Campus on Nov 2014</a:t>
            </a:r>
            <a:endParaRPr lang="ko-KR" altLang="en-US" dirty="0" smtClean="0"/>
          </a:p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09577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G:\Docu\예배말씀\2015\142000267944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4422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The Quezon </a:t>
            </a:r>
            <a:r>
              <a:rPr lang="en-US" altLang="ko-KR" dirty="0"/>
              <a:t>chapter (UP </a:t>
            </a:r>
            <a:r>
              <a:rPr lang="en-US" altLang="ko-KR" dirty="0" err="1"/>
              <a:t>quezon</a:t>
            </a:r>
            <a:r>
              <a:rPr lang="en-US" altLang="ko-KR"/>
              <a:t>) </a:t>
            </a:r>
            <a:r>
              <a:rPr lang="en-US" altLang="ko-KR" smtClean="0"/>
              <a:t>in the Philippines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352928" cy="580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67744" y="6488668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Worship service at new center in Campus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71414"/>
            <a:ext cx="564360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UP Los </a:t>
            </a:r>
            <a:r>
              <a:rPr lang="en-US" altLang="ko-KR" dirty="0" err="1" smtClean="0"/>
              <a:t>banos</a:t>
            </a:r>
            <a:r>
              <a:rPr lang="en-US" altLang="ko-KR" dirty="0" smtClean="0"/>
              <a:t>   chapter in the Philippines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2420888"/>
            <a:ext cx="62151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altLang="ko-KR" sz="4800" dirty="0" smtClean="0"/>
              <a:t>Msn Paul </a:t>
            </a:r>
            <a:r>
              <a:rPr lang="en-PH" altLang="ko-KR" sz="4800" dirty="0" err="1" smtClean="0"/>
              <a:t>Ko</a:t>
            </a:r>
            <a:r>
              <a:rPr lang="en-PH" altLang="ko-KR" sz="4800" dirty="0" smtClean="0"/>
              <a:t> service in UP campus</a:t>
            </a:r>
            <a:endParaRPr lang="ko-KR" altLang="en-US" sz="4800" dirty="0" smtClean="0"/>
          </a:p>
          <a:p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66</Words>
  <Application>Microsoft Office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add222</dc:creator>
  <cp:lastModifiedBy>Hong WK</cp:lastModifiedBy>
  <cp:revision>8</cp:revision>
  <dcterms:created xsi:type="dcterms:W3CDTF">2015-01-02T05:10:54Z</dcterms:created>
  <dcterms:modified xsi:type="dcterms:W3CDTF">2015-01-08T11:40:49Z</dcterms:modified>
</cp:coreProperties>
</file>